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74" r:id="rId2"/>
    <p:sldId id="275" r:id="rId3"/>
    <p:sldId id="256" r:id="rId4"/>
    <p:sldId id="264" r:id="rId5"/>
    <p:sldId id="258" r:id="rId6"/>
    <p:sldId id="260" r:id="rId7"/>
    <p:sldId id="257" r:id="rId8"/>
    <p:sldId id="263" r:id="rId9"/>
    <p:sldId id="262" r:id="rId10"/>
    <p:sldId id="267" r:id="rId11"/>
    <p:sldId id="268" r:id="rId12"/>
    <p:sldId id="269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6D67E9-0AB9-4B38-BA68-EACAC1A5CC46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1C94CFC-2754-416B-B0C6-70A927C8F78B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1200" b="1" i="1" dirty="0" smtClean="0">
              <a:solidFill>
                <a:schemeClr val="tx1"/>
              </a:solidFill>
            </a:rPr>
            <a:t>реализация уставных задач профсоюза по представительству и защите социально-трудовых прав и профессиональных интересов работников школы</a:t>
          </a:r>
          <a:endParaRPr lang="ru-RU" sz="1200" dirty="0">
            <a:solidFill>
              <a:schemeClr val="tx1"/>
            </a:solidFill>
          </a:endParaRPr>
        </a:p>
      </dgm:t>
    </dgm:pt>
    <dgm:pt modelId="{10DBBC9A-45EA-466C-ADC5-6BF6D835D3BF}" type="parTrans" cxnId="{1771AD57-3F81-4A2B-A6D2-871060031F68}">
      <dgm:prSet/>
      <dgm:spPr/>
      <dgm:t>
        <a:bodyPr/>
        <a:lstStyle/>
        <a:p>
          <a:endParaRPr lang="ru-RU"/>
        </a:p>
      </dgm:t>
    </dgm:pt>
    <dgm:pt modelId="{81DD3339-E208-45A8-9432-1B0AC6BE488D}" type="sibTrans" cxnId="{1771AD57-3F81-4A2B-A6D2-871060031F68}">
      <dgm:prSet/>
      <dgm:spPr/>
      <dgm:t>
        <a:bodyPr/>
        <a:lstStyle/>
        <a:p>
          <a:endParaRPr lang="ru-RU"/>
        </a:p>
      </dgm:t>
    </dgm:pt>
    <dgm:pt modelId="{D406212A-E05D-4F34-8B77-99CD495394FC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1200" b="1" i="1" dirty="0" smtClean="0">
              <a:solidFill>
                <a:schemeClr val="tx1"/>
              </a:solidFill>
            </a:rPr>
            <a:t>координация действий членов Профсоюза для достижения общих целей профсоюзной организации;</a:t>
          </a:r>
          <a:endParaRPr lang="ru-RU" sz="1200" dirty="0">
            <a:solidFill>
              <a:schemeClr val="tx1"/>
            </a:solidFill>
          </a:endParaRPr>
        </a:p>
      </dgm:t>
    </dgm:pt>
    <dgm:pt modelId="{98123A26-CCA0-46D5-952F-48EE10A99271}" type="parTrans" cxnId="{0CA2FCE5-983A-46FC-AFF5-76491C344730}">
      <dgm:prSet/>
      <dgm:spPr/>
      <dgm:t>
        <a:bodyPr/>
        <a:lstStyle/>
        <a:p>
          <a:endParaRPr lang="ru-RU"/>
        </a:p>
      </dgm:t>
    </dgm:pt>
    <dgm:pt modelId="{1C29983F-47FC-4BC6-B243-F5B49E0B5F8C}" type="sibTrans" cxnId="{0CA2FCE5-983A-46FC-AFF5-76491C344730}">
      <dgm:prSet/>
      <dgm:spPr/>
      <dgm:t>
        <a:bodyPr/>
        <a:lstStyle/>
        <a:p>
          <a:endParaRPr lang="ru-RU"/>
        </a:p>
      </dgm:t>
    </dgm:pt>
    <dgm:pt modelId="{B6A4FF4F-3C60-46BA-9DE7-232B35626516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1200" b="1" i="1" dirty="0" smtClean="0">
              <a:solidFill>
                <a:schemeClr val="tx1"/>
              </a:solidFill>
            </a:rPr>
            <a:t>профсоюзный контроль за соблюдением в школе законодательства о труде и охране труда;</a:t>
          </a:r>
          <a:endParaRPr lang="ru-RU" sz="1200" dirty="0">
            <a:solidFill>
              <a:schemeClr val="tx1"/>
            </a:solidFill>
          </a:endParaRPr>
        </a:p>
      </dgm:t>
    </dgm:pt>
    <dgm:pt modelId="{554717FA-A05E-4E8B-8E24-3A36A6A9484A}" type="parTrans" cxnId="{E184F848-C855-4903-94C0-C1F00A83403B}">
      <dgm:prSet/>
      <dgm:spPr/>
      <dgm:t>
        <a:bodyPr/>
        <a:lstStyle/>
        <a:p>
          <a:endParaRPr lang="ru-RU"/>
        </a:p>
      </dgm:t>
    </dgm:pt>
    <dgm:pt modelId="{0EB8CE3F-9B67-42B9-B0E2-73C93573356D}" type="sibTrans" cxnId="{E184F848-C855-4903-94C0-C1F00A83403B}">
      <dgm:prSet/>
      <dgm:spPr/>
      <dgm:t>
        <a:bodyPr/>
        <a:lstStyle/>
        <a:p>
          <a:endParaRPr lang="ru-RU"/>
        </a:p>
      </dgm:t>
    </dgm:pt>
    <dgm:pt modelId="{A453F25E-1ED7-404C-9D98-D901AC50650F}" type="pres">
      <dgm:prSet presAssocID="{AF6D67E9-0AB9-4B38-BA68-EACAC1A5CC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FCD810-B820-41BF-95D7-5C66191FD3B8}" type="pres">
      <dgm:prSet presAssocID="{81C94CFC-2754-416B-B0C6-70A927C8F78B}" presName="parTxOnly" presStyleLbl="node1" presStyleIdx="0" presStyleCnt="3" custScaleX="142934" custScaleY="1053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3C3DA0-429E-4F97-8218-34EE33E7AB88}" type="pres">
      <dgm:prSet presAssocID="{81DD3339-E208-45A8-9432-1B0AC6BE488D}" presName="parTxOnlySpace" presStyleCnt="0"/>
      <dgm:spPr/>
    </dgm:pt>
    <dgm:pt modelId="{3212F7AE-8DFA-4FB5-96FB-9F38B54481BB}" type="pres">
      <dgm:prSet presAssocID="{D406212A-E05D-4F34-8B77-99CD495394F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A3307A-40DE-4794-A28F-3B186A3DE571}" type="pres">
      <dgm:prSet presAssocID="{1C29983F-47FC-4BC6-B243-F5B49E0B5F8C}" presName="parTxOnlySpace" presStyleCnt="0"/>
      <dgm:spPr/>
    </dgm:pt>
    <dgm:pt modelId="{A6425FB3-BD25-4D46-AAC7-FFA75FFAEB6E}" type="pres">
      <dgm:prSet presAssocID="{B6A4FF4F-3C60-46BA-9DE7-232B3562651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03ABC0-0AC7-496B-A906-E9D419FD000E}" type="presOf" srcId="{D406212A-E05D-4F34-8B77-99CD495394FC}" destId="{3212F7AE-8DFA-4FB5-96FB-9F38B54481BB}" srcOrd="0" destOrd="0" presId="urn:microsoft.com/office/officeart/2005/8/layout/chevron1"/>
    <dgm:cxn modelId="{DC5E68C7-F382-4CF4-A9F8-103E1BE3ECDD}" type="presOf" srcId="{81C94CFC-2754-416B-B0C6-70A927C8F78B}" destId="{D9FCD810-B820-41BF-95D7-5C66191FD3B8}" srcOrd="0" destOrd="0" presId="urn:microsoft.com/office/officeart/2005/8/layout/chevron1"/>
    <dgm:cxn modelId="{E184F848-C855-4903-94C0-C1F00A83403B}" srcId="{AF6D67E9-0AB9-4B38-BA68-EACAC1A5CC46}" destId="{B6A4FF4F-3C60-46BA-9DE7-232B35626516}" srcOrd="2" destOrd="0" parTransId="{554717FA-A05E-4E8B-8E24-3A36A6A9484A}" sibTransId="{0EB8CE3F-9B67-42B9-B0E2-73C93573356D}"/>
    <dgm:cxn modelId="{0CA2FCE5-983A-46FC-AFF5-76491C344730}" srcId="{AF6D67E9-0AB9-4B38-BA68-EACAC1A5CC46}" destId="{D406212A-E05D-4F34-8B77-99CD495394FC}" srcOrd="1" destOrd="0" parTransId="{98123A26-CCA0-46D5-952F-48EE10A99271}" sibTransId="{1C29983F-47FC-4BC6-B243-F5B49E0B5F8C}"/>
    <dgm:cxn modelId="{3B82BC83-DCCE-4CA5-A98C-FE9A40D8F266}" type="presOf" srcId="{AF6D67E9-0AB9-4B38-BA68-EACAC1A5CC46}" destId="{A453F25E-1ED7-404C-9D98-D901AC50650F}" srcOrd="0" destOrd="0" presId="urn:microsoft.com/office/officeart/2005/8/layout/chevron1"/>
    <dgm:cxn modelId="{1771AD57-3F81-4A2B-A6D2-871060031F68}" srcId="{AF6D67E9-0AB9-4B38-BA68-EACAC1A5CC46}" destId="{81C94CFC-2754-416B-B0C6-70A927C8F78B}" srcOrd="0" destOrd="0" parTransId="{10DBBC9A-45EA-466C-ADC5-6BF6D835D3BF}" sibTransId="{81DD3339-E208-45A8-9432-1B0AC6BE488D}"/>
    <dgm:cxn modelId="{AE1C9BD3-EA95-4E10-97A3-66124E4588EF}" type="presOf" srcId="{B6A4FF4F-3C60-46BA-9DE7-232B35626516}" destId="{A6425FB3-BD25-4D46-AAC7-FFA75FFAEB6E}" srcOrd="0" destOrd="0" presId="urn:microsoft.com/office/officeart/2005/8/layout/chevron1"/>
    <dgm:cxn modelId="{1D76C801-8919-4CAC-922D-31E1914674D7}" type="presParOf" srcId="{A453F25E-1ED7-404C-9D98-D901AC50650F}" destId="{D9FCD810-B820-41BF-95D7-5C66191FD3B8}" srcOrd="0" destOrd="0" presId="urn:microsoft.com/office/officeart/2005/8/layout/chevron1"/>
    <dgm:cxn modelId="{9047123A-B735-410E-A2BF-09AA4857FA01}" type="presParOf" srcId="{A453F25E-1ED7-404C-9D98-D901AC50650F}" destId="{1D3C3DA0-429E-4F97-8218-34EE33E7AB88}" srcOrd="1" destOrd="0" presId="urn:microsoft.com/office/officeart/2005/8/layout/chevron1"/>
    <dgm:cxn modelId="{77D91B03-CE73-4158-8095-3492B6E07ABB}" type="presParOf" srcId="{A453F25E-1ED7-404C-9D98-D901AC50650F}" destId="{3212F7AE-8DFA-4FB5-96FB-9F38B54481BB}" srcOrd="2" destOrd="0" presId="urn:microsoft.com/office/officeart/2005/8/layout/chevron1"/>
    <dgm:cxn modelId="{68497468-9D3B-4E96-BDB1-E06727E1F10B}" type="presParOf" srcId="{A453F25E-1ED7-404C-9D98-D901AC50650F}" destId="{54A3307A-40DE-4794-A28F-3B186A3DE571}" srcOrd="3" destOrd="0" presId="urn:microsoft.com/office/officeart/2005/8/layout/chevron1"/>
    <dgm:cxn modelId="{7D965832-0DF5-4AF1-8FDD-C2E98B52D8D7}" type="presParOf" srcId="{A453F25E-1ED7-404C-9D98-D901AC50650F}" destId="{A6425FB3-BD25-4D46-AAC7-FFA75FFAEB6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6D67E9-0AB9-4B38-BA68-EACAC1A5CC46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406212A-E05D-4F34-8B77-99CD495394FC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1200" b="1" i="1" dirty="0" smtClean="0">
              <a:solidFill>
                <a:schemeClr val="tx1"/>
              </a:solidFill>
            </a:rPr>
            <a:t>информационное обеспечение членов Профсоюза, разъяснение мер, принимаемых Профсоюзом по реализации уставных целей и задач;</a:t>
          </a:r>
          <a:endParaRPr lang="ru-RU" sz="1200" dirty="0">
            <a:solidFill>
              <a:schemeClr val="tx1"/>
            </a:solidFill>
          </a:endParaRPr>
        </a:p>
      </dgm:t>
    </dgm:pt>
    <dgm:pt modelId="{1C29983F-47FC-4BC6-B243-F5B49E0B5F8C}" type="sibTrans" cxnId="{0CA2FCE5-983A-46FC-AFF5-76491C344730}">
      <dgm:prSet/>
      <dgm:spPr/>
      <dgm:t>
        <a:bodyPr/>
        <a:lstStyle/>
        <a:p>
          <a:endParaRPr lang="ru-RU"/>
        </a:p>
      </dgm:t>
    </dgm:pt>
    <dgm:pt modelId="{98123A26-CCA0-46D5-952F-48EE10A99271}" type="parTrans" cxnId="{0CA2FCE5-983A-46FC-AFF5-76491C344730}">
      <dgm:prSet/>
      <dgm:spPr/>
      <dgm:t>
        <a:bodyPr/>
        <a:lstStyle/>
        <a:p>
          <a:endParaRPr lang="ru-RU"/>
        </a:p>
      </dgm:t>
    </dgm:pt>
    <dgm:pt modelId="{81C94CFC-2754-416B-B0C6-70A927C8F78B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1200" b="1" i="1" dirty="0" smtClean="0">
              <a:solidFill>
                <a:schemeClr val="tx1"/>
              </a:solidFill>
            </a:rPr>
            <a:t>улучшение материального положения, укрепление здоровья и повышение жизненного уровня работников;</a:t>
          </a:r>
          <a:endParaRPr lang="ru-RU" sz="1200" dirty="0">
            <a:solidFill>
              <a:schemeClr val="tx1"/>
            </a:solidFill>
          </a:endParaRPr>
        </a:p>
      </dgm:t>
    </dgm:pt>
    <dgm:pt modelId="{81DD3339-E208-45A8-9432-1B0AC6BE488D}" type="sibTrans" cxnId="{1771AD57-3F81-4A2B-A6D2-871060031F68}">
      <dgm:prSet/>
      <dgm:spPr/>
      <dgm:t>
        <a:bodyPr/>
        <a:lstStyle/>
        <a:p>
          <a:endParaRPr lang="ru-RU"/>
        </a:p>
      </dgm:t>
    </dgm:pt>
    <dgm:pt modelId="{10DBBC9A-45EA-466C-ADC5-6BF6D835D3BF}" type="parTrans" cxnId="{1771AD57-3F81-4A2B-A6D2-871060031F68}">
      <dgm:prSet/>
      <dgm:spPr/>
      <dgm:t>
        <a:bodyPr/>
        <a:lstStyle/>
        <a:p>
          <a:endParaRPr lang="ru-RU"/>
        </a:p>
      </dgm:t>
    </dgm:pt>
    <dgm:pt modelId="{A453F25E-1ED7-404C-9D98-D901AC50650F}" type="pres">
      <dgm:prSet presAssocID="{AF6D67E9-0AB9-4B38-BA68-EACAC1A5CC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FCD810-B820-41BF-95D7-5C66191FD3B8}" type="pres">
      <dgm:prSet presAssocID="{81C94CFC-2754-416B-B0C6-70A927C8F78B}" presName="parTxOnly" presStyleLbl="node1" presStyleIdx="0" presStyleCnt="2" custScaleX="93157" custScaleY="840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3C3DA0-429E-4F97-8218-34EE33E7AB88}" type="pres">
      <dgm:prSet presAssocID="{81DD3339-E208-45A8-9432-1B0AC6BE488D}" presName="parTxOnlySpace" presStyleCnt="0"/>
      <dgm:spPr/>
    </dgm:pt>
    <dgm:pt modelId="{3212F7AE-8DFA-4FB5-96FB-9F38B54481BB}" type="pres">
      <dgm:prSet presAssocID="{D406212A-E05D-4F34-8B77-99CD495394FC}" presName="parTxOnly" presStyleLbl="node1" presStyleIdx="1" presStyleCnt="2" custScaleX="95433" custScaleY="840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31DE7F-1605-42B9-9487-D9B151BD8B08}" type="presOf" srcId="{D406212A-E05D-4F34-8B77-99CD495394FC}" destId="{3212F7AE-8DFA-4FB5-96FB-9F38B54481BB}" srcOrd="0" destOrd="0" presId="urn:microsoft.com/office/officeart/2005/8/layout/chevron1"/>
    <dgm:cxn modelId="{540ADABD-2449-475C-BFF7-8A4CB5E8384E}" type="presOf" srcId="{AF6D67E9-0AB9-4B38-BA68-EACAC1A5CC46}" destId="{A453F25E-1ED7-404C-9D98-D901AC50650F}" srcOrd="0" destOrd="0" presId="urn:microsoft.com/office/officeart/2005/8/layout/chevron1"/>
    <dgm:cxn modelId="{E1B8B064-E8AD-4446-AFDB-B8A2BD504181}" type="presOf" srcId="{81C94CFC-2754-416B-B0C6-70A927C8F78B}" destId="{D9FCD810-B820-41BF-95D7-5C66191FD3B8}" srcOrd="0" destOrd="0" presId="urn:microsoft.com/office/officeart/2005/8/layout/chevron1"/>
    <dgm:cxn modelId="{0CA2FCE5-983A-46FC-AFF5-76491C344730}" srcId="{AF6D67E9-0AB9-4B38-BA68-EACAC1A5CC46}" destId="{D406212A-E05D-4F34-8B77-99CD495394FC}" srcOrd="1" destOrd="0" parTransId="{98123A26-CCA0-46D5-952F-48EE10A99271}" sibTransId="{1C29983F-47FC-4BC6-B243-F5B49E0B5F8C}"/>
    <dgm:cxn modelId="{1771AD57-3F81-4A2B-A6D2-871060031F68}" srcId="{AF6D67E9-0AB9-4B38-BA68-EACAC1A5CC46}" destId="{81C94CFC-2754-416B-B0C6-70A927C8F78B}" srcOrd="0" destOrd="0" parTransId="{10DBBC9A-45EA-466C-ADC5-6BF6D835D3BF}" sibTransId="{81DD3339-E208-45A8-9432-1B0AC6BE488D}"/>
    <dgm:cxn modelId="{1406A179-A27E-4040-B97B-B73F821C9208}" type="presParOf" srcId="{A453F25E-1ED7-404C-9D98-D901AC50650F}" destId="{D9FCD810-B820-41BF-95D7-5C66191FD3B8}" srcOrd="0" destOrd="0" presId="urn:microsoft.com/office/officeart/2005/8/layout/chevron1"/>
    <dgm:cxn modelId="{F9A5BDCE-A25B-4D81-97A1-414DA97D10A2}" type="presParOf" srcId="{A453F25E-1ED7-404C-9D98-D901AC50650F}" destId="{1D3C3DA0-429E-4F97-8218-34EE33E7AB88}" srcOrd="1" destOrd="0" presId="urn:microsoft.com/office/officeart/2005/8/layout/chevron1"/>
    <dgm:cxn modelId="{47BE0B89-80B0-477E-A12D-D492EA5EAAAA}" type="presParOf" srcId="{A453F25E-1ED7-404C-9D98-D901AC50650F}" destId="{3212F7AE-8DFA-4FB5-96FB-9F38B54481BB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435F64-336F-4BD6-981B-C9622D481A8E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ED5CF56B-E935-43AD-A369-1A85DA552645}">
      <dgm:prSet phldrT="[Текст]"/>
      <dgm:spPr>
        <a:ln>
          <a:solidFill>
            <a:srgbClr val="FF0000"/>
          </a:solidFill>
        </a:ln>
      </dgm:spPr>
      <dgm:t>
        <a:bodyPr/>
        <a:lstStyle/>
        <a:p>
          <a:r>
            <a:rPr lang="ru-RU" b="1" i="1" dirty="0" smtClean="0">
              <a:solidFill>
                <a:schemeClr val="tx1"/>
              </a:solidFill>
            </a:rPr>
            <a:t>организация приема в Профсоюз и учет членов Профсоюза, осуществление организационных мероприятий по повышению мотивации профсоюзного членства;</a:t>
          </a:r>
          <a:endParaRPr lang="ru-RU" dirty="0"/>
        </a:p>
      </dgm:t>
    </dgm:pt>
    <dgm:pt modelId="{FB6CE79A-18EE-41E1-B90E-93534AB16EC9}" type="parTrans" cxnId="{15F1D91E-457B-45F1-ADE7-A4C74F4D8DB1}">
      <dgm:prSet/>
      <dgm:spPr/>
      <dgm:t>
        <a:bodyPr/>
        <a:lstStyle/>
        <a:p>
          <a:endParaRPr lang="ru-RU"/>
        </a:p>
      </dgm:t>
    </dgm:pt>
    <dgm:pt modelId="{C96A2E29-C5E7-4D5D-82F9-7D4709342E4D}" type="sibTrans" cxnId="{15F1D91E-457B-45F1-ADE7-A4C74F4D8DB1}">
      <dgm:prSet/>
      <dgm:spPr/>
      <dgm:t>
        <a:bodyPr/>
        <a:lstStyle/>
        <a:p>
          <a:endParaRPr lang="ru-RU"/>
        </a:p>
      </dgm:t>
    </dgm:pt>
    <dgm:pt modelId="{9AC21CA0-6334-44A5-9A7B-B17EBE067F3A}">
      <dgm:prSet phldrT="[Текст]"/>
      <dgm:spPr>
        <a:ln>
          <a:solidFill>
            <a:srgbClr val="FF0000"/>
          </a:solidFill>
        </a:ln>
      </dgm:spPr>
      <dgm:t>
        <a:bodyPr/>
        <a:lstStyle/>
        <a:p>
          <a:r>
            <a:rPr lang="ru-RU" b="1" i="1" dirty="0" smtClean="0">
              <a:solidFill>
                <a:schemeClr val="tx1"/>
              </a:solidFill>
            </a:rPr>
            <a:t>создание условий, обеспечивающих вовлечение членов Профсоюза в профсоюзную работу.</a:t>
          </a:r>
          <a:endParaRPr lang="ru-RU" dirty="0">
            <a:solidFill>
              <a:schemeClr val="tx1"/>
            </a:solidFill>
          </a:endParaRPr>
        </a:p>
      </dgm:t>
    </dgm:pt>
    <dgm:pt modelId="{DFE8ACBA-66C2-460E-A4B6-E72B6A9D837B}" type="parTrans" cxnId="{B8C63FBE-D0DC-43DA-A247-09301AF0F50A}">
      <dgm:prSet/>
      <dgm:spPr/>
      <dgm:t>
        <a:bodyPr/>
        <a:lstStyle/>
        <a:p>
          <a:endParaRPr lang="ru-RU"/>
        </a:p>
      </dgm:t>
    </dgm:pt>
    <dgm:pt modelId="{736DAFB7-95F6-4749-8FE2-019CE086DC9F}" type="sibTrans" cxnId="{B8C63FBE-D0DC-43DA-A247-09301AF0F50A}">
      <dgm:prSet/>
      <dgm:spPr/>
      <dgm:t>
        <a:bodyPr/>
        <a:lstStyle/>
        <a:p>
          <a:endParaRPr lang="ru-RU"/>
        </a:p>
      </dgm:t>
    </dgm:pt>
    <dgm:pt modelId="{8C2471A4-60C8-47A5-AE92-2C2F16F4FD9D}" type="pres">
      <dgm:prSet presAssocID="{5A435F64-336F-4BD6-981B-C9622D481A8E}" presName="Name0" presStyleCnt="0">
        <dgm:presLayoutVars>
          <dgm:dir/>
          <dgm:animLvl val="lvl"/>
          <dgm:resizeHandles val="exact"/>
        </dgm:presLayoutVars>
      </dgm:prSet>
      <dgm:spPr/>
    </dgm:pt>
    <dgm:pt modelId="{B44A937A-65A4-41A4-8A19-F499B8BD6A33}" type="pres">
      <dgm:prSet presAssocID="{ED5CF56B-E935-43AD-A369-1A85DA552645}" presName="parTxOnly" presStyleLbl="node1" presStyleIdx="0" presStyleCnt="2" custScaleX="1302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634FB-FE51-48CB-9F49-B2808B4B967C}" type="pres">
      <dgm:prSet presAssocID="{C96A2E29-C5E7-4D5D-82F9-7D4709342E4D}" presName="parTxOnlySpace" presStyleCnt="0"/>
      <dgm:spPr/>
    </dgm:pt>
    <dgm:pt modelId="{445E6E04-5092-47A5-9628-32D2DB0C18B3}" type="pres">
      <dgm:prSet presAssocID="{9AC21CA0-6334-44A5-9A7B-B17EBE067F3A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C63FBE-D0DC-43DA-A247-09301AF0F50A}" srcId="{5A435F64-336F-4BD6-981B-C9622D481A8E}" destId="{9AC21CA0-6334-44A5-9A7B-B17EBE067F3A}" srcOrd="1" destOrd="0" parTransId="{DFE8ACBA-66C2-460E-A4B6-E72B6A9D837B}" sibTransId="{736DAFB7-95F6-4749-8FE2-019CE086DC9F}"/>
    <dgm:cxn modelId="{A3FE3E1B-E344-45D9-917F-624DC3B5FD8A}" type="presOf" srcId="{ED5CF56B-E935-43AD-A369-1A85DA552645}" destId="{B44A937A-65A4-41A4-8A19-F499B8BD6A33}" srcOrd="0" destOrd="0" presId="urn:microsoft.com/office/officeart/2005/8/layout/chevron1"/>
    <dgm:cxn modelId="{15F1D91E-457B-45F1-ADE7-A4C74F4D8DB1}" srcId="{5A435F64-336F-4BD6-981B-C9622D481A8E}" destId="{ED5CF56B-E935-43AD-A369-1A85DA552645}" srcOrd="0" destOrd="0" parTransId="{FB6CE79A-18EE-41E1-B90E-93534AB16EC9}" sibTransId="{C96A2E29-C5E7-4D5D-82F9-7D4709342E4D}"/>
    <dgm:cxn modelId="{688EEB0D-5C3A-4403-841F-6DFF50E66FE0}" type="presOf" srcId="{5A435F64-336F-4BD6-981B-C9622D481A8E}" destId="{8C2471A4-60C8-47A5-AE92-2C2F16F4FD9D}" srcOrd="0" destOrd="0" presId="urn:microsoft.com/office/officeart/2005/8/layout/chevron1"/>
    <dgm:cxn modelId="{E1104B4F-C546-44A2-A6A2-DC287B1CF997}" type="presOf" srcId="{9AC21CA0-6334-44A5-9A7B-B17EBE067F3A}" destId="{445E6E04-5092-47A5-9628-32D2DB0C18B3}" srcOrd="0" destOrd="0" presId="urn:microsoft.com/office/officeart/2005/8/layout/chevron1"/>
    <dgm:cxn modelId="{0909849D-D6B3-45E9-BD5C-B98CDEACD746}" type="presParOf" srcId="{8C2471A4-60C8-47A5-AE92-2C2F16F4FD9D}" destId="{B44A937A-65A4-41A4-8A19-F499B8BD6A33}" srcOrd="0" destOrd="0" presId="urn:microsoft.com/office/officeart/2005/8/layout/chevron1"/>
    <dgm:cxn modelId="{3DCF4B6D-1B77-40C4-9E77-6F895CD23327}" type="presParOf" srcId="{8C2471A4-60C8-47A5-AE92-2C2F16F4FD9D}" destId="{9A9634FB-FE51-48CB-9F49-B2808B4B967C}" srcOrd="1" destOrd="0" presId="urn:microsoft.com/office/officeart/2005/8/layout/chevron1"/>
    <dgm:cxn modelId="{A93681F4-D81C-444E-B21F-060BD87C4C74}" type="presParOf" srcId="{8C2471A4-60C8-47A5-AE92-2C2F16F4FD9D}" destId="{445E6E04-5092-47A5-9628-32D2DB0C18B3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145C30-FB07-4DA8-81DA-E5ADD52F72F4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773B1B4-0005-4870-900F-A0E9542A2E25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rgbClr val="0000FF"/>
              </a:solidFill>
              <a:effectLst/>
            </a:rPr>
            <a:t>правовая, социальная защита</a:t>
          </a:r>
          <a:endParaRPr lang="ru-RU" sz="2000" b="1" dirty="0">
            <a:solidFill>
              <a:srgbClr val="0000FF"/>
            </a:solidFill>
          </a:endParaRPr>
        </a:p>
      </dgm:t>
    </dgm:pt>
    <dgm:pt modelId="{D63087F9-5C01-4694-AB65-85E3F06836FA}" type="parTrans" cxnId="{EB4BFD8A-189C-4FDD-ACD1-53CAD4AE10F0}">
      <dgm:prSet/>
      <dgm:spPr/>
      <dgm:t>
        <a:bodyPr/>
        <a:lstStyle/>
        <a:p>
          <a:endParaRPr lang="ru-RU"/>
        </a:p>
      </dgm:t>
    </dgm:pt>
    <dgm:pt modelId="{44A4B8A6-FF0D-479D-86E4-0F0715158CA0}" type="sibTrans" cxnId="{EB4BFD8A-189C-4FDD-ACD1-53CAD4AE10F0}">
      <dgm:prSet/>
      <dgm:spPr/>
      <dgm:t>
        <a:bodyPr/>
        <a:lstStyle/>
        <a:p>
          <a:endParaRPr lang="ru-RU"/>
        </a:p>
      </dgm:t>
    </dgm:pt>
    <dgm:pt modelId="{D5A6A273-10CB-4877-9AB8-C78F2173803D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rgbClr val="0000FF"/>
              </a:solidFill>
              <a:effectLst/>
            </a:rPr>
            <a:t>социальное партнерство</a:t>
          </a:r>
          <a:endParaRPr lang="ru-RU" sz="2000" b="1" dirty="0">
            <a:solidFill>
              <a:srgbClr val="0000FF"/>
            </a:solidFill>
          </a:endParaRPr>
        </a:p>
      </dgm:t>
    </dgm:pt>
    <dgm:pt modelId="{CF87E106-3397-43C8-B2EF-04E8198572AD}" type="parTrans" cxnId="{0595E3FC-C396-41BD-83FC-A3C589CF02CF}">
      <dgm:prSet/>
      <dgm:spPr/>
      <dgm:t>
        <a:bodyPr/>
        <a:lstStyle/>
        <a:p>
          <a:endParaRPr lang="ru-RU"/>
        </a:p>
      </dgm:t>
    </dgm:pt>
    <dgm:pt modelId="{E38BB6B7-6FF7-412A-9442-0A23061EA8B1}" type="sibTrans" cxnId="{0595E3FC-C396-41BD-83FC-A3C589CF02CF}">
      <dgm:prSet/>
      <dgm:spPr/>
      <dgm:t>
        <a:bodyPr/>
        <a:lstStyle/>
        <a:p>
          <a:endParaRPr lang="ru-RU"/>
        </a:p>
      </dgm:t>
    </dgm:pt>
    <dgm:pt modelId="{3B2EDA48-2DF1-420B-8C3B-474A7C7EA55C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rgbClr val="0000FF"/>
              </a:solidFill>
              <a:effectLst/>
            </a:rPr>
            <a:t>охрана труда</a:t>
          </a:r>
          <a:endParaRPr lang="ru-RU" sz="2000" b="1" dirty="0">
            <a:solidFill>
              <a:srgbClr val="0000FF"/>
            </a:solidFill>
          </a:endParaRPr>
        </a:p>
      </dgm:t>
    </dgm:pt>
    <dgm:pt modelId="{19178850-EB22-4B79-BA72-DD689AACE952}" type="parTrans" cxnId="{F7595515-182B-42CF-8730-1B63E22E8018}">
      <dgm:prSet/>
      <dgm:spPr/>
      <dgm:t>
        <a:bodyPr/>
        <a:lstStyle/>
        <a:p>
          <a:endParaRPr lang="ru-RU"/>
        </a:p>
      </dgm:t>
    </dgm:pt>
    <dgm:pt modelId="{DF88CC7E-8C79-4CE4-B76D-BAA8A2CE45BB}" type="sibTrans" cxnId="{F7595515-182B-42CF-8730-1B63E22E8018}">
      <dgm:prSet/>
      <dgm:spPr/>
      <dgm:t>
        <a:bodyPr/>
        <a:lstStyle/>
        <a:p>
          <a:endParaRPr lang="ru-RU"/>
        </a:p>
      </dgm:t>
    </dgm:pt>
    <dgm:pt modelId="{6ACAB7A6-E755-4CEC-8A0D-044D30A558B8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rgbClr val="0000FF"/>
              </a:solidFill>
              <a:effectLst/>
            </a:rPr>
            <a:t>создание в коллективе взаимоотношений поддержки, взаимопомощи</a:t>
          </a:r>
          <a:endParaRPr lang="ru-RU" sz="2000" b="1" dirty="0">
            <a:solidFill>
              <a:srgbClr val="0000FF"/>
            </a:solidFill>
          </a:endParaRPr>
        </a:p>
      </dgm:t>
    </dgm:pt>
    <dgm:pt modelId="{29216F43-1AA3-4190-9934-28095F207FBA}" type="parTrans" cxnId="{A3E31E55-E951-48E3-8DF2-676B46D7FF61}">
      <dgm:prSet/>
      <dgm:spPr/>
      <dgm:t>
        <a:bodyPr/>
        <a:lstStyle/>
        <a:p>
          <a:endParaRPr lang="ru-RU"/>
        </a:p>
      </dgm:t>
    </dgm:pt>
    <dgm:pt modelId="{606FDA2B-AC24-42FB-B801-9D292DEA1998}" type="sibTrans" cxnId="{A3E31E55-E951-48E3-8DF2-676B46D7FF61}">
      <dgm:prSet/>
      <dgm:spPr/>
      <dgm:t>
        <a:bodyPr/>
        <a:lstStyle/>
        <a:p>
          <a:endParaRPr lang="ru-RU"/>
        </a:p>
      </dgm:t>
    </dgm:pt>
    <dgm:pt modelId="{FD9E697F-8017-4C71-A065-B51EC74FAE69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rgbClr val="0000FF"/>
              </a:solidFill>
              <a:effectLst/>
            </a:rPr>
            <a:t>творческое сотрудничество</a:t>
          </a:r>
          <a:endParaRPr lang="ru-RU" sz="2000" b="1" dirty="0">
            <a:solidFill>
              <a:srgbClr val="0000FF"/>
            </a:solidFill>
          </a:endParaRPr>
        </a:p>
      </dgm:t>
    </dgm:pt>
    <dgm:pt modelId="{EDE16177-056C-4EEF-86AE-A2DDD0856998}" type="parTrans" cxnId="{23D7112F-C1F0-403A-8B08-122EE5D2CCEE}">
      <dgm:prSet/>
      <dgm:spPr/>
      <dgm:t>
        <a:bodyPr/>
        <a:lstStyle/>
        <a:p>
          <a:endParaRPr lang="ru-RU"/>
        </a:p>
      </dgm:t>
    </dgm:pt>
    <dgm:pt modelId="{43F5C393-135E-4A7D-9636-23D44A51CFD5}" type="sibTrans" cxnId="{23D7112F-C1F0-403A-8B08-122EE5D2CCEE}">
      <dgm:prSet/>
      <dgm:spPr/>
      <dgm:t>
        <a:bodyPr/>
        <a:lstStyle/>
        <a:p>
          <a:endParaRPr lang="ru-RU"/>
        </a:p>
      </dgm:t>
    </dgm:pt>
    <dgm:pt modelId="{ECF28D89-A30C-4F0A-8C2E-E952539C4138}" type="pres">
      <dgm:prSet presAssocID="{8E145C30-FB07-4DA8-81DA-E5ADD52F72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0F47EF-8939-450D-825B-48DD161E33D5}" type="pres">
      <dgm:prSet presAssocID="{B773B1B4-0005-4870-900F-A0E9542A2E2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0DF09-8118-41FE-A577-6733126F8073}" type="pres">
      <dgm:prSet presAssocID="{44A4B8A6-FF0D-479D-86E4-0F0715158CA0}" presName="spacer" presStyleCnt="0"/>
      <dgm:spPr/>
    </dgm:pt>
    <dgm:pt modelId="{52C3E02A-3C3F-4DB1-B165-BA6E8542A759}" type="pres">
      <dgm:prSet presAssocID="{D5A6A273-10CB-4877-9AB8-C78F2173803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36EA1-6CE6-4BEE-A5D0-4E727585E188}" type="pres">
      <dgm:prSet presAssocID="{E38BB6B7-6FF7-412A-9442-0A23061EA8B1}" presName="spacer" presStyleCnt="0"/>
      <dgm:spPr/>
    </dgm:pt>
    <dgm:pt modelId="{F580B26D-70B1-42C5-A25A-C8F2C3236672}" type="pres">
      <dgm:prSet presAssocID="{3B2EDA48-2DF1-420B-8C3B-474A7C7EA55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3C4F0-1463-4D27-9B1F-5582C41DACC1}" type="pres">
      <dgm:prSet presAssocID="{DF88CC7E-8C79-4CE4-B76D-BAA8A2CE45BB}" presName="spacer" presStyleCnt="0"/>
      <dgm:spPr/>
    </dgm:pt>
    <dgm:pt modelId="{ED31F63F-5FD4-4F32-AEA4-84EE99C9C2B7}" type="pres">
      <dgm:prSet presAssocID="{6ACAB7A6-E755-4CEC-8A0D-044D30A558B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6CDE7-CD9B-4835-A6E8-3DF8E054306F}" type="pres">
      <dgm:prSet presAssocID="{606FDA2B-AC24-42FB-B801-9D292DEA1998}" presName="spacer" presStyleCnt="0"/>
      <dgm:spPr/>
    </dgm:pt>
    <dgm:pt modelId="{7FD5CF9F-7CE3-47EA-A856-3973FB077478}" type="pres">
      <dgm:prSet presAssocID="{FD9E697F-8017-4C71-A065-B51EC74FAE6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D45A81-B3E9-4C6C-B33E-D31D7F9FCE12}" type="presOf" srcId="{3B2EDA48-2DF1-420B-8C3B-474A7C7EA55C}" destId="{F580B26D-70B1-42C5-A25A-C8F2C3236672}" srcOrd="0" destOrd="0" presId="urn:microsoft.com/office/officeart/2005/8/layout/vList2"/>
    <dgm:cxn modelId="{96FB245D-0AED-4A4D-8AE3-BAF7654F2E52}" type="presOf" srcId="{6ACAB7A6-E755-4CEC-8A0D-044D30A558B8}" destId="{ED31F63F-5FD4-4F32-AEA4-84EE99C9C2B7}" srcOrd="0" destOrd="0" presId="urn:microsoft.com/office/officeart/2005/8/layout/vList2"/>
    <dgm:cxn modelId="{EB4BFD8A-189C-4FDD-ACD1-53CAD4AE10F0}" srcId="{8E145C30-FB07-4DA8-81DA-E5ADD52F72F4}" destId="{B773B1B4-0005-4870-900F-A0E9542A2E25}" srcOrd="0" destOrd="0" parTransId="{D63087F9-5C01-4694-AB65-85E3F06836FA}" sibTransId="{44A4B8A6-FF0D-479D-86E4-0F0715158CA0}"/>
    <dgm:cxn modelId="{8B0474AE-AF29-4A19-B2F2-8268F5B79B35}" type="presOf" srcId="{B773B1B4-0005-4870-900F-A0E9542A2E25}" destId="{530F47EF-8939-450D-825B-48DD161E33D5}" srcOrd="0" destOrd="0" presId="urn:microsoft.com/office/officeart/2005/8/layout/vList2"/>
    <dgm:cxn modelId="{BC7BF697-3BA4-407B-AD6D-F1BFD3C138EC}" type="presOf" srcId="{FD9E697F-8017-4C71-A065-B51EC74FAE69}" destId="{7FD5CF9F-7CE3-47EA-A856-3973FB077478}" srcOrd="0" destOrd="0" presId="urn:microsoft.com/office/officeart/2005/8/layout/vList2"/>
    <dgm:cxn modelId="{23D7112F-C1F0-403A-8B08-122EE5D2CCEE}" srcId="{8E145C30-FB07-4DA8-81DA-E5ADD52F72F4}" destId="{FD9E697F-8017-4C71-A065-B51EC74FAE69}" srcOrd="4" destOrd="0" parTransId="{EDE16177-056C-4EEF-86AE-A2DDD0856998}" sibTransId="{43F5C393-135E-4A7D-9636-23D44A51CFD5}"/>
    <dgm:cxn modelId="{1D46B566-10E1-4F49-977D-C48E63674715}" type="presOf" srcId="{D5A6A273-10CB-4877-9AB8-C78F2173803D}" destId="{52C3E02A-3C3F-4DB1-B165-BA6E8542A759}" srcOrd="0" destOrd="0" presId="urn:microsoft.com/office/officeart/2005/8/layout/vList2"/>
    <dgm:cxn modelId="{21B2323E-121B-4683-89A3-DB47F4424DE7}" type="presOf" srcId="{8E145C30-FB07-4DA8-81DA-E5ADD52F72F4}" destId="{ECF28D89-A30C-4F0A-8C2E-E952539C4138}" srcOrd="0" destOrd="0" presId="urn:microsoft.com/office/officeart/2005/8/layout/vList2"/>
    <dgm:cxn modelId="{0595E3FC-C396-41BD-83FC-A3C589CF02CF}" srcId="{8E145C30-FB07-4DA8-81DA-E5ADD52F72F4}" destId="{D5A6A273-10CB-4877-9AB8-C78F2173803D}" srcOrd="1" destOrd="0" parTransId="{CF87E106-3397-43C8-B2EF-04E8198572AD}" sibTransId="{E38BB6B7-6FF7-412A-9442-0A23061EA8B1}"/>
    <dgm:cxn modelId="{A3E31E55-E951-48E3-8DF2-676B46D7FF61}" srcId="{8E145C30-FB07-4DA8-81DA-E5ADD52F72F4}" destId="{6ACAB7A6-E755-4CEC-8A0D-044D30A558B8}" srcOrd="3" destOrd="0" parTransId="{29216F43-1AA3-4190-9934-28095F207FBA}" sibTransId="{606FDA2B-AC24-42FB-B801-9D292DEA1998}"/>
    <dgm:cxn modelId="{F7595515-182B-42CF-8730-1B63E22E8018}" srcId="{8E145C30-FB07-4DA8-81DA-E5ADD52F72F4}" destId="{3B2EDA48-2DF1-420B-8C3B-474A7C7EA55C}" srcOrd="2" destOrd="0" parTransId="{19178850-EB22-4B79-BA72-DD689AACE952}" sibTransId="{DF88CC7E-8C79-4CE4-B76D-BAA8A2CE45BB}"/>
    <dgm:cxn modelId="{A72F3864-F42C-4C6F-895E-B5E6065AB6A9}" type="presParOf" srcId="{ECF28D89-A30C-4F0A-8C2E-E952539C4138}" destId="{530F47EF-8939-450D-825B-48DD161E33D5}" srcOrd="0" destOrd="0" presId="urn:microsoft.com/office/officeart/2005/8/layout/vList2"/>
    <dgm:cxn modelId="{A831282D-E08F-43C0-8960-CFCC592C7B75}" type="presParOf" srcId="{ECF28D89-A30C-4F0A-8C2E-E952539C4138}" destId="{4F90DF09-8118-41FE-A577-6733126F8073}" srcOrd="1" destOrd="0" presId="urn:microsoft.com/office/officeart/2005/8/layout/vList2"/>
    <dgm:cxn modelId="{EBAAE205-DF88-41A3-8DFF-15A0D6B0C4C3}" type="presParOf" srcId="{ECF28D89-A30C-4F0A-8C2E-E952539C4138}" destId="{52C3E02A-3C3F-4DB1-B165-BA6E8542A759}" srcOrd="2" destOrd="0" presId="urn:microsoft.com/office/officeart/2005/8/layout/vList2"/>
    <dgm:cxn modelId="{1A3E2FC8-4887-4A67-919D-37545445AAF2}" type="presParOf" srcId="{ECF28D89-A30C-4F0A-8C2E-E952539C4138}" destId="{48E36EA1-6CE6-4BEE-A5D0-4E727585E188}" srcOrd="3" destOrd="0" presId="urn:microsoft.com/office/officeart/2005/8/layout/vList2"/>
    <dgm:cxn modelId="{5F4796DB-C17A-4DA2-870F-DC75CB61F21C}" type="presParOf" srcId="{ECF28D89-A30C-4F0A-8C2E-E952539C4138}" destId="{F580B26D-70B1-42C5-A25A-C8F2C3236672}" srcOrd="4" destOrd="0" presId="urn:microsoft.com/office/officeart/2005/8/layout/vList2"/>
    <dgm:cxn modelId="{E92DBD8F-A83C-4030-868E-884A49BA8B51}" type="presParOf" srcId="{ECF28D89-A30C-4F0A-8C2E-E952539C4138}" destId="{AF33C4F0-1463-4D27-9B1F-5582C41DACC1}" srcOrd="5" destOrd="0" presId="urn:microsoft.com/office/officeart/2005/8/layout/vList2"/>
    <dgm:cxn modelId="{8F1DE2AC-D63F-4C57-AAD6-CB9E7AA3B964}" type="presParOf" srcId="{ECF28D89-A30C-4F0A-8C2E-E952539C4138}" destId="{ED31F63F-5FD4-4F32-AEA4-84EE99C9C2B7}" srcOrd="6" destOrd="0" presId="urn:microsoft.com/office/officeart/2005/8/layout/vList2"/>
    <dgm:cxn modelId="{0C416CFD-DA7C-4A0D-9AA1-9DF05D740F91}" type="presParOf" srcId="{ECF28D89-A30C-4F0A-8C2E-E952539C4138}" destId="{9C76CDE7-CD9B-4835-A6E8-3DF8E054306F}" srcOrd="7" destOrd="0" presId="urn:microsoft.com/office/officeart/2005/8/layout/vList2"/>
    <dgm:cxn modelId="{B5CF4D12-7E57-42A3-9D32-6FF2E05751AA}" type="presParOf" srcId="{ECF28D89-A30C-4F0A-8C2E-E952539C4138}" destId="{7FD5CF9F-7CE3-47EA-A856-3973FB07747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5EC1DD-EA38-4CD5-9F7D-E45DD8177AC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941C985-5D47-4604-BCB8-0AF28E149E00}">
      <dgm:prSet phldrT="[Текст]" custT="1"/>
      <dgm:spPr/>
      <dgm:t>
        <a:bodyPr/>
        <a:lstStyle/>
        <a:p>
          <a:r>
            <a:rPr lang="ru-RU" sz="1400" i="1" dirty="0" smtClean="0">
              <a:solidFill>
                <a:schemeClr val="tx1"/>
              </a:solidFill>
              <a:effectLst/>
            </a:rPr>
            <a:t> </a:t>
          </a:r>
          <a:r>
            <a:rPr lang="ru-RU" sz="1400" b="1" i="1" u="sng" dirty="0" smtClean="0">
              <a:solidFill>
                <a:schemeClr val="tx1"/>
              </a:solidFill>
              <a:effectLst/>
            </a:rPr>
            <a:t>Организационно-уставные аспекты в организаторской работе  комитета профсоюза: </a:t>
          </a:r>
          <a:r>
            <a:rPr lang="ru-RU" sz="1400" b="1" i="1" dirty="0" smtClean="0">
              <a:solidFill>
                <a:schemeClr val="tx1"/>
              </a:solidFill>
              <a:effectLst/>
            </a:rPr>
            <a:t/>
          </a:r>
          <a:br>
            <a:rPr lang="ru-RU" sz="1400" b="1" i="1" dirty="0" smtClean="0">
              <a:solidFill>
                <a:schemeClr val="tx1"/>
              </a:solidFill>
              <a:effectLst/>
            </a:rPr>
          </a:br>
          <a:r>
            <a:rPr lang="ru-RU" sz="1400" b="1" i="1" dirty="0" smtClean="0">
              <a:solidFill>
                <a:schemeClr val="tx1"/>
              </a:solidFill>
              <a:effectLst/>
            </a:rPr>
            <a:t>- планирование работы профкома и комиссии; </a:t>
          </a:r>
          <a:br>
            <a:rPr lang="ru-RU" sz="1400" b="1" i="1" dirty="0" smtClean="0">
              <a:solidFill>
                <a:schemeClr val="tx1"/>
              </a:solidFill>
              <a:effectLst/>
            </a:rPr>
          </a:br>
          <a:r>
            <a:rPr lang="ru-RU" sz="1400" b="1" i="1" dirty="0" smtClean="0">
              <a:solidFill>
                <a:schemeClr val="tx1"/>
              </a:solidFill>
              <a:effectLst/>
            </a:rPr>
            <a:t>- подготовка и проведение профсоюзных собраний; </a:t>
          </a:r>
          <a:br>
            <a:rPr lang="ru-RU" sz="1400" b="1" i="1" dirty="0" smtClean="0">
              <a:solidFill>
                <a:schemeClr val="tx1"/>
              </a:solidFill>
              <a:effectLst/>
            </a:rPr>
          </a:br>
          <a:r>
            <a:rPr lang="ru-RU" sz="1400" b="1" i="1" dirty="0" smtClean="0">
              <a:solidFill>
                <a:schemeClr val="tx1"/>
              </a:solidFill>
              <a:effectLst/>
            </a:rPr>
            <a:t>- информационная и разъяснительная работа среди членов профсоюза; </a:t>
          </a:r>
          <a:br>
            <a:rPr lang="ru-RU" sz="1400" b="1" i="1" dirty="0" smtClean="0">
              <a:solidFill>
                <a:schemeClr val="tx1"/>
              </a:solidFill>
              <a:effectLst/>
            </a:rPr>
          </a:br>
          <a:r>
            <a:rPr lang="ru-RU" sz="1400" b="1" i="1" dirty="0" smtClean="0">
              <a:solidFill>
                <a:schemeClr val="tx1"/>
              </a:solidFill>
              <a:effectLst/>
            </a:rPr>
            <a:t>- оформление профсоюзных документов. </a:t>
          </a:r>
          <a:br>
            <a:rPr lang="ru-RU" sz="1400" b="1" i="1" dirty="0" smtClean="0">
              <a:solidFill>
                <a:schemeClr val="tx1"/>
              </a:solidFill>
              <a:effectLst/>
            </a:rPr>
          </a:br>
          <a:endParaRPr lang="ru-RU" sz="1400" b="1" dirty="0">
            <a:solidFill>
              <a:schemeClr val="tx1"/>
            </a:solidFill>
          </a:endParaRPr>
        </a:p>
      </dgm:t>
    </dgm:pt>
    <dgm:pt modelId="{D3C14760-64D1-456C-B476-2C1443602904}" type="parTrans" cxnId="{C7F95631-5F96-49F4-9F98-BD657305CEBC}">
      <dgm:prSet/>
      <dgm:spPr/>
      <dgm:t>
        <a:bodyPr/>
        <a:lstStyle/>
        <a:p>
          <a:endParaRPr lang="ru-RU"/>
        </a:p>
      </dgm:t>
    </dgm:pt>
    <dgm:pt modelId="{36E00F0F-9248-41EE-B96D-311B1F5A0D10}" type="sibTrans" cxnId="{C7F95631-5F96-49F4-9F98-BD657305CEBC}">
      <dgm:prSet/>
      <dgm:spPr/>
      <dgm:t>
        <a:bodyPr/>
        <a:lstStyle/>
        <a:p>
          <a:endParaRPr lang="ru-RU"/>
        </a:p>
      </dgm:t>
    </dgm:pt>
    <dgm:pt modelId="{84120461-FA9B-418B-9CFE-4DF66746F787}">
      <dgm:prSet phldrT="[Текст]" custT="1"/>
      <dgm:spPr/>
      <dgm:t>
        <a:bodyPr/>
        <a:lstStyle/>
        <a:p>
          <a:r>
            <a:rPr lang="ru-RU" sz="1400" b="1" i="1" u="sng" dirty="0" smtClean="0">
              <a:solidFill>
                <a:schemeClr val="tx1"/>
              </a:solidFill>
              <a:effectLst/>
            </a:rPr>
            <a:t> Организаторская работа профкома в социально-правовой сфере: </a:t>
          </a:r>
          <a:r>
            <a:rPr lang="ru-RU" sz="1400" b="1" i="1" dirty="0" smtClean="0">
              <a:solidFill>
                <a:schemeClr val="tx1"/>
              </a:solidFill>
              <a:effectLst/>
            </a:rPr>
            <a:t/>
          </a:r>
          <a:br>
            <a:rPr lang="ru-RU" sz="1400" b="1" i="1" dirty="0" smtClean="0">
              <a:solidFill>
                <a:schemeClr val="tx1"/>
              </a:solidFill>
              <a:effectLst/>
            </a:rPr>
          </a:br>
          <a:r>
            <a:rPr lang="ru-RU" sz="1400" b="1" i="1" dirty="0" smtClean="0">
              <a:solidFill>
                <a:schemeClr val="tx1"/>
              </a:solidFill>
              <a:effectLst/>
            </a:rPr>
            <a:t>- подготовка и внесение на рассмотрение профсоюзных собраний вопросов по социально-трудовым проблемам; </a:t>
          </a:r>
          <a:br>
            <a:rPr lang="ru-RU" sz="1400" b="1" i="1" dirty="0" smtClean="0">
              <a:solidFill>
                <a:schemeClr val="tx1"/>
              </a:solidFill>
              <a:effectLst/>
            </a:rPr>
          </a:br>
          <a:r>
            <a:rPr lang="ru-RU" sz="1400" b="1" i="1" dirty="0" smtClean="0">
              <a:solidFill>
                <a:schemeClr val="tx1"/>
              </a:solidFill>
              <a:effectLst/>
            </a:rPr>
            <a:t>- участие в разработке локальных нормативных актов школы; </a:t>
          </a:r>
          <a:br>
            <a:rPr lang="ru-RU" sz="1400" b="1" i="1" dirty="0" smtClean="0">
              <a:solidFill>
                <a:schemeClr val="tx1"/>
              </a:solidFill>
              <a:effectLst/>
            </a:rPr>
          </a:br>
          <a:r>
            <a:rPr lang="ru-RU" sz="1400" b="1" i="1" dirty="0" smtClean="0">
              <a:solidFill>
                <a:schemeClr val="tx1"/>
              </a:solidFill>
              <a:effectLst/>
            </a:rPr>
            <a:t>- участие в рассмотрении индивидуальных трудовых споров. </a:t>
          </a:r>
          <a:br>
            <a:rPr lang="ru-RU" sz="1400" b="1" i="1" dirty="0" smtClean="0">
              <a:solidFill>
                <a:schemeClr val="tx1"/>
              </a:solidFill>
              <a:effectLst/>
            </a:rPr>
          </a:br>
          <a:endParaRPr lang="ru-RU" sz="1400" b="1" dirty="0">
            <a:solidFill>
              <a:schemeClr val="tx1"/>
            </a:solidFill>
          </a:endParaRPr>
        </a:p>
      </dgm:t>
    </dgm:pt>
    <dgm:pt modelId="{D187B8EC-E3A3-45CC-A36A-B60E41C76292}" type="parTrans" cxnId="{D985E3B7-46BF-43FD-8C80-3AC2D3BAB495}">
      <dgm:prSet/>
      <dgm:spPr/>
      <dgm:t>
        <a:bodyPr/>
        <a:lstStyle/>
        <a:p>
          <a:endParaRPr lang="ru-RU"/>
        </a:p>
      </dgm:t>
    </dgm:pt>
    <dgm:pt modelId="{55F3CEE8-8DC5-4B93-AF01-808D62D8713B}" type="sibTrans" cxnId="{D985E3B7-46BF-43FD-8C80-3AC2D3BAB495}">
      <dgm:prSet/>
      <dgm:spPr/>
      <dgm:t>
        <a:bodyPr/>
        <a:lstStyle/>
        <a:p>
          <a:endParaRPr lang="ru-RU"/>
        </a:p>
      </dgm:t>
    </dgm:pt>
    <dgm:pt modelId="{3B930D53-D4B9-42C5-9605-4BBDAF9BB566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chemeClr val="tx1"/>
              </a:solidFill>
              <a:effectLst/>
            </a:rPr>
            <a:t> </a:t>
          </a:r>
          <a:r>
            <a:rPr lang="ru-RU" sz="1400" b="1" i="1" u="sng" dirty="0" smtClean="0">
              <a:solidFill>
                <a:schemeClr val="tx1"/>
              </a:solidFill>
              <a:effectLst/>
            </a:rPr>
            <a:t>Организаторская деятельность в области охраны труда: </a:t>
          </a:r>
          <a:r>
            <a:rPr lang="ru-RU" sz="1400" b="1" i="1" dirty="0" smtClean="0">
              <a:solidFill>
                <a:schemeClr val="tx1"/>
              </a:solidFill>
              <a:effectLst/>
            </a:rPr>
            <a:t/>
          </a:r>
          <a:br>
            <a:rPr lang="ru-RU" sz="1400" b="1" i="1" dirty="0" smtClean="0">
              <a:solidFill>
                <a:schemeClr val="tx1"/>
              </a:solidFill>
              <a:effectLst/>
            </a:rPr>
          </a:br>
          <a:r>
            <a:rPr lang="ru-RU" sz="1400" b="1" i="1" dirty="0" smtClean="0">
              <a:solidFill>
                <a:schemeClr val="tx1"/>
              </a:solidFill>
              <a:effectLst/>
            </a:rPr>
            <a:t>- подготовка вопросов по охране труда для обсуждения на заседании профкома; </a:t>
          </a:r>
          <a:br>
            <a:rPr lang="ru-RU" sz="1400" b="1" i="1" dirty="0" smtClean="0">
              <a:solidFill>
                <a:schemeClr val="tx1"/>
              </a:solidFill>
              <a:effectLst/>
            </a:rPr>
          </a:br>
          <a:r>
            <a:rPr lang="ru-RU" sz="1400" b="1" i="1" dirty="0" smtClean="0">
              <a:solidFill>
                <a:schemeClr val="tx1"/>
              </a:solidFill>
              <a:effectLst/>
            </a:rPr>
            <a:t>- участие в работе по обеспечению требований охраны труда в школе; </a:t>
          </a:r>
          <a:br>
            <a:rPr lang="ru-RU" sz="1400" b="1" i="1" dirty="0" smtClean="0">
              <a:solidFill>
                <a:schemeClr val="tx1"/>
              </a:solidFill>
              <a:effectLst/>
            </a:rPr>
          </a:br>
          <a:r>
            <a:rPr lang="ru-RU" sz="1400" b="1" i="1" dirty="0" smtClean="0">
              <a:solidFill>
                <a:schemeClr val="tx1"/>
              </a:solidFill>
              <a:effectLst/>
            </a:rPr>
            <a:t>- участие в мероприятиях по охране труда и др. </a:t>
          </a:r>
          <a:br>
            <a:rPr lang="ru-RU" sz="1400" b="1" i="1" dirty="0" smtClean="0">
              <a:solidFill>
                <a:schemeClr val="tx1"/>
              </a:solidFill>
              <a:effectLst/>
            </a:rPr>
          </a:br>
          <a:r>
            <a:rPr lang="ru-RU" sz="1400" b="1" i="1" dirty="0" smtClean="0">
              <a:solidFill>
                <a:schemeClr val="tx1"/>
              </a:solidFill>
              <a:effectLst/>
            </a:rPr>
            <a:t/>
          </a:r>
          <a:br>
            <a:rPr lang="ru-RU" sz="1400" b="1" i="1" dirty="0" smtClean="0">
              <a:solidFill>
                <a:schemeClr val="tx1"/>
              </a:solidFill>
              <a:effectLst/>
            </a:rPr>
          </a:br>
          <a:endParaRPr lang="ru-RU" sz="1400" b="1" dirty="0">
            <a:solidFill>
              <a:schemeClr val="tx1"/>
            </a:solidFill>
          </a:endParaRPr>
        </a:p>
      </dgm:t>
    </dgm:pt>
    <dgm:pt modelId="{480592C6-F770-4E11-B99E-1F44224377B0}" type="parTrans" cxnId="{E7502B4B-26B6-4095-ACB6-E2582378CB7E}">
      <dgm:prSet/>
      <dgm:spPr/>
      <dgm:t>
        <a:bodyPr/>
        <a:lstStyle/>
        <a:p>
          <a:endParaRPr lang="ru-RU"/>
        </a:p>
      </dgm:t>
    </dgm:pt>
    <dgm:pt modelId="{0D659A8F-112C-4050-A853-D9D33F37B7E1}" type="sibTrans" cxnId="{E7502B4B-26B6-4095-ACB6-E2582378CB7E}">
      <dgm:prSet/>
      <dgm:spPr/>
      <dgm:t>
        <a:bodyPr/>
        <a:lstStyle/>
        <a:p>
          <a:endParaRPr lang="ru-RU"/>
        </a:p>
      </dgm:t>
    </dgm:pt>
    <dgm:pt modelId="{4490B1EA-A631-4192-99F4-1A8962A129AF}" type="pres">
      <dgm:prSet presAssocID="{4D5EC1DD-EA38-4CD5-9F7D-E45DD8177AC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C8FDB20-6218-4D8B-8DAA-1D52D4481EDD}" type="pres">
      <dgm:prSet presAssocID="{4D5EC1DD-EA38-4CD5-9F7D-E45DD8177AC1}" presName="Name1" presStyleCnt="0"/>
      <dgm:spPr/>
    </dgm:pt>
    <dgm:pt modelId="{A25C50AC-805B-44CF-AA38-4BB56B479A19}" type="pres">
      <dgm:prSet presAssocID="{4D5EC1DD-EA38-4CD5-9F7D-E45DD8177AC1}" presName="cycle" presStyleCnt="0"/>
      <dgm:spPr/>
    </dgm:pt>
    <dgm:pt modelId="{C58ADD51-4E10-4365-BF15-937B1FBA5FAC}" type="pres">
      <dgm:prSet presAssocID="{4D5EC1DD-EA38-4CD5-9F7D-E45DD8177AC1}" presName="srcNode" presStyleLbl="node1" presStyleIdx="0" presStyleCnt="3"/>
      <dgm:spPr/>
    </dgm:pt>
    <dgm:pt modelId="{6B50C7EF-BCFF-4BE1-B0C3-00EDBDF3A6F2}" type="pres">
      <dgm:prSet presAssocID="{4D5EC1DD-EA38-4CD5-9F7D-E45DD8177AC1}" presName="conn" presStyleLbl="parChTrans1D2" presStyleIdx="0" presStyleCnt="1"/>
      <dgm:spPr/>
      <dgm:t>
        <a:bodyPr/>
        <a:lstStyle/>
        <a:p>
          <a:endParaRPr lang="ru-RU"/>
        </a:p>
      </dgm:t>
    </dgm:pt>
    <dgm:pt modelId="{E1634C31-94F0-4B4A-873A-38C4EDBD6903}" type="pres">
      <dgm:prSet presAssocID="{4D5EC1DD-EA38-4CD5-9F7D-E45DD8177AC1}" presName="extraNode" presStyleLbl="node1" presStyleIdx="0" presStyleCnt="3"/>
      <dgm:spPr/>
    </dgm:pt>
    <dgm:pt modelId="{422E633F-3EA6-4DF8-A862-3BD214206304}" type="pres">
      <dgm:prSet presAssocID="{4D5EC1DD-EA38-4CD5-9F7D-E45DD8177AC1}" presName="dstNode" presStyleLbl="node1" presStyleIdx="0" presStyleCnt="3"/>
      <dgm:spPr/>
    </dgm:pt>
    <dgm:pt modelId="{D16C85DF-F6E8-414E-B789-4713A6C65219}" type="pres">
      <dgm:prSet presAssocID="{0941C985-5D47-4604-BCB8-0AF28E149E00}" presName="text_1" presStyleLbl="node1" presStyleIdx="0" presStyleCnt="3" custScaleY="133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F4B27-E0E8-49B4-954A-11C80B55B6AE}" type="pres">
      <dgm:prSet presAssocID="{0941C985-5D47-4604-BCB8-0AF28E149E00}" presName="accent_1" presStyleCnt="0"/>
      <dgm:spPr/>
    </dgm:pt>
    <dgm:pt modelId="{EB618F9E-1336-4F64-AA9D-817C7A0C917E}" type="pres">
      <dgm:prSet presAssocID="{0941C985-5D47-4604-BCB8-0AF28E149E00}" presName="accentRepeatNode" presStyleLbl="solidFgAcc1" presStyleIdx="0" presStyleCnt="3"/>
      <dgm:spPr/>
    </dgm:pt>
    <dgm:pt modelId="{27D79E9C-0E13-4806-B276-5941062C09F8}" type="pres">
      <dgm:prSet presAssocID="{84120461-FA9B-418B-9CFE-4DF66746F787}" presName="text_2" presStyleLbl="node1" presStyleIdx="1" presStyleCnt="3" custScaleY="138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A50FE5-F944-4DDC-AEA4-1DB66752E717}" type="pres">
      <dgm:prSet presAssocID="{84120461-FA9B-418B-9CFE-4DF66746F787}" presName="accent_2" presStyleCnt="0"/>
      <dgm:spPr/>
    </dgm:pt>
    <dgm:pt modelId="{8A8C7149-B9E3-4E8D-96F0-CEFBA5C2B300}" type="pres">
      <dgm:prSet presAssocID="{84120461-FA9B-418B-9CFE-4DF66746F787}" presName="accentRepeatNode" presStyleLbl="solidFgAcc1" presStyleIdx="1" presStyleCnt="3"/>
      <dgm:spPr/>
    </dgm:pt>
    <dgm:pt modelId="{A5C92CC3-68EC-4EDE-903F-C2FD8F845995}" type="pres">
      <dgm:prSet presAssocID="{3B930D53-D4B9-42C5-9605-4BBDAF9BB566}" presName="text_3" presStyleLbl="node1" presStyleIdx="2" presStyleCnt="3" custScaleY="144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F18C2-09DA-4BEE-8BC5-5CE759655B20}" type="pres">
      <dgm:prSet presAssocID="{3B930D53-D4B9-42C5-9605-4BBDAF9BB566}" presName="accent_3" presStyleCnt="0"/>
      <dgm:spPr/>
    </dgm:pt>
    <dgm:pt modelId="{87E882BD-CABA-4394-AA0D-229878F8EF2A}" type="pres">
      <dgm:prSet presAssocID="{3B930D53-D4B9-42C5-9605-4BBDAF9BB566}" presName="accentRepeatNode" presStyleLbl="solidFgAcc1" presStyleIdx="2" presStyleCnt="3"/>
      <dgm:spPr/>
    </dgm:pt>
  </dgm:ptLst>
  <dgm:cxnLst>
    <dgm:cxn modelId="{3B615E80-CBC6-4051-82BF-EBD86D88AC32}" type="presOf" srcId="{3B930D53-D4B9-42C5-9605-4BBDAF9BB566}" destId="{A5C92CC3-68EC-4EDE-903F-C2FD8F845995}" srcOrd="0" destOrd="0" presId="urn:microsoft.com/office/officeart/2008/layout/VerticalCurvedList"/>
    <dgm:cxn modelId="{C51AB69F-9EDC-4928-B1F2-B9A739006D4A}" type="presOf" srcId="{0941C985-5D47-4604-BCB8-0AF28E149E00}" destId="{D16C85DF-F6E8-414E-B789-4713A6C65219}" srcOrd="0" destOrd="0" presId="urn:microsoft.com/office/officeart/2008/layout/VerticalCurvedList"/>
    <dgm:cxn modelId="{E7502B4B-26B6-4095-ACB6-E2582378CB7E}" srcId="{4D5EC1DD-EA38-4CD5-9F7D-E45DD8177AC1}" destId="{3B930D53-D4B9-42C5-9605-4BBDAF9BB566}" srcOrd="2" destOrd="0" parTransId="{480592C6-F770-4E11-B99E-1F44224377B0}" sibTransId="{0D659A8F-112C-4050-A853-D9D33F37B7E1}"/>
    <dgm:cxn modelId="{D985E3B7-46BF-43FD-8C80-3AC2D3BAB495}" srcId="{4D5EC1DD-EA38-4CD5-9F7D-E45DD8177AC1}" destId="{84120461-FA9B-418B-9CFE-4DF66746F787}" srcOrd="1" destOrd="0" parTransId="{D187B8EC-E3A3-45CC-A36A-B60E41C76292}" sibTransId="{55F3CEE8-8DC5-4B93-AF01-808D62D8713B}"/>
    <dgm:cxn modelId="{EA7C5084-7402-416F-895F-1DD3B2251B8D}" type="presOf" srcId="{36E00F0F-9248-41EE-B96D-311B1F5A0D10}" destId="{6B50C7EF-BCFF-4BE1-B0C3-00EDBDF3A6F2}" srcOrd="0" destOrd="0" presId="urn:microsoft.com/office/officeart/2008/layout/VerticalCurvedList"/>
    <dgm:cxn modelId="{C7F95631-5F96-49F4-9F98-BD657305CEBC}" srcId="{4D5EC1DD-EA38-4CD5-9F7D-E45DD8177AC1}" destId="{0941C985-5D47-4604-BCB8-0AF28E149E00}" srcOrd="0" destOrd="0" parTransId="{D3C14760-64D1-456C-B476-2C1443602904}" sibTransId="{36E00F0F-9248-41EE-B96D-311B1F5A0D10}"/>
    <dgm:cxn modelId="{F50DB468-C1DD-4F66-9935-9ACB026B6828}" type="presOf" srcId="{84120461-FA9B-418B-9CFE-4DF66746F787}" destId="{27D79E9C-0E13-4806-B276-5941062C09F8}" srcOrd="0" destOrd="0" presId="urn:microsoft.com/office/officeart/2008/layout/VerticalCurvedList"/>
    <dgm:cxn modelId="{20F6DD31-58FD-4624-A61A-72660EF79D86}" type="presOf" srcId="{4D5EC1DD-EA38-4CD5-9F7D-E45DD8177AC1}" destId="{4490B1EA-A631-4192-99F4-1A8962A129AF}" srcOrd="0" destOrd="0" presId="urn:microsoft.com/office/officeart/2008/layout/VerticalCurvedList"/>
    <dgm:cxn modelId="{C2B94747-2740-4A10-85F2-CDDBC8D0231F}" type="presParOf" srcId="{4490B1EA-A631-4192-99F4-1A8962A129AF}" destId="{EC8FDB20-6218-4D8B-8DAA-1D52D4481EDD}" srcOrd="0" destOrd="0" presId="urn:microsoft.com/office/officeart/2008/layout/VerticalCurvedList"/>
    <dgm:cxn modelId="{954B2498-5C8E-43E8-B310-25868070DD4E}" type="presParOf" srcId="{EC8FDB20-6218-4D8B-8DAA-1D52D4481EDD}" destId="{A25C50AC-805B-44CF-AA38-4BB56B479A19}" srcOrd="0" destOrd="0" presId="urn:microsoft.com/office/officeart/2008/layout/VerticalCurvedList"/>
    <dgm:cxn modelId="{F32BA6CB-ABDD-42F1-827D-AE41D9021996}" type="presParOf" srcId="{A25C50AC-805B-44CF-AA38-4BB56B479A19}" destId="{C58ADD51-4E10-4365-BF15-937B1FBA5FAC}" srcOrd="0" destOrd="0" presId="urn:microsoft.com/office/officeart/2008/layout/VerticalCurvedList"/>
    <dgm:cxn modelId="{BD33C0D1-5765-4F8A-9115-96CFCAE07684}" type="presParOf" srcId="{A25C50AC-805B-44CF-AA38-4BB56B479A19}" destId="{6B50C7EF-BCFF-4BE1-B0C3-00EDBDF3A6F2}" srcOrd="1" destOrd="0" presId="urn:microsoft.com/office/officeart/2008/layout/VerticalCurvedList"/>
    <dgm:cxn modelId="{ADD96A40-CB80-4BCD-8AB3-CEB3A5AF4CAC}" type="presParOf" srcId="{A25C50AC-805B-44CF-AA38-4BB56B479A19}" destId="{E1634C31-94F0-4B4A-873A-38C4EDBD6903}" srcOrd="2" destOrd="0" presId="urn:microsoft.com/office/officeart/2008/layout/VerticalCurvedList"/>
    <dgm:cxn modelId="{41F7A706-1813-44B4-8D7F-397B591DE25D}" type="presParOf" srcId="{A25C50AC-805B-44CF-AA38-4BB56B479A19}" destId="{422E633F-3EA6-4DF8-A862-3BD214206304}" srcOrd="3" destOrd="0" presId="urn:microsoft.com/office/officeart/2008/layout/VerticalCurvedList"/>
    <dgm:cxn modelId="{0FA874A4-BAF2-4B96-AB7D-E7956DFA2C7D}" type="presParOf" srcId="{EC8FDB20-6218-4D8B-8DAA-1D52D4481EDD}" destId="{D16C85DF-F6E8-414E-B789-4713A6C65219}" srcOrd="1" destOrd="0" presId="urn:microsoft.com/office/officeart/2008/layout/VerticalCurvedList"/>
    <dgm:cxn modelId="{92703CE8-3BFA-4865-A4EE-B94AF6647188}" type="presParOf" srcId="{EC8FDB20-6218-4D8B-8DAA-1D52D4481EDD}" destId="{6BAF4B27-E0E8-49B4-954A-11C80B55B6AE}" srcOrd="2" destOrd="0" presId="urn:microsoft.com/office/officeart/2008/layout/VerticalCurvedList"/>
    <dgm:cxn modelId="{ADBA76E3-08D2-4BCC-97D1-7DCA7EEC06DE}" type="presParOf" srcId="{6BAF4B27-E0E8-49B4-954A-11C80B55B6AE}" destId="{EB618F9E-1336-4F64-AA9D-817C7A0C917E}" srcOrd="0" destOrd="0" presId="urn:microsoft.com/office/officeart/2008/layout/VerticalCurvedList"/>
    <dgm:cxn modelId="{19186A05-07D1-462F-94E5-F8ADE1783807}" type="presParOf" srcId="{EC8FDB20-6218-4D8B-8DAA-1D52D4481EDD}" destId="{27D79E9C-0E13-4806-B276-5941062C09F8}" srcOrd="3" destOrd="0" presId="urn:microsoft.com/office/officeart/2008/layout/VerticalCurvedList"/>
    <dgm:cxn modelId="{5C558329-2791-4DA3-881E-4DE478E79401}" type="presParOf" srcId="{EC8FDB20-6218-4D8B-8DAA-1D52D4481EDD}" destId="{59A50FE5-F944-4DDC-AEA4-1DB66752E717}" srcOrd="4" destOrd="0" presId="urn:microsoft.com/office/officeart/2008/layout/VerticalCurvedList"/>
    <dgm:cxn modelId="{CEA3F177-2BBB-4A8B-B9EB-8C7099B00BC6}" type="presParOf" srcId="{59A50FE5-F944-4DDC-AEA4-1DB66752E717}" destId="{8A8C7149-B9E3-4E8D-96F0-CEFBA5C2B300}" srcOrd="0" destOrd="0" presId="urn:microsoft.com/office/officeart/2008/layout/VerticalCurvedList"/>
    <dgm:cxn modelId="{C6F37D0D-2EA1-47C7-8A25-F914E177EF4B}" type="presParOf" srcId="{EC8FDB20-6218-4D8B-8DAA-1D52D4481EDD}" destId="{A5C92CC3-68EC-4EDE-903F-C2FD8F845995}" srcOrd="5" destOrd="0" presId="urn:microsoft.com/office/officeart/2008/layout/VerticalCurvedList"/>
    <dgm:cxn modelId="{A2BE858A-E247-4220-964E-32402F64E8E2}" type="presParOf" srcId="{EC8FDB20-6218-4D8B-8DAA-1D52D4481EDD}" destId="{F06F18C2-09DA-4BEE-8BC5-5CE759655B20}" srcOrd="6" destOrd="0" presId="urn:microsoft.com/office/officeart/2008/layout/VerticalCurvedList"/>
    <dgm:cxn modelId="{36E91BE0-20D1-4263-A2ED-44CE5F51E190}" type="presParOf" srcId="{F06F18C2-09DA-4BEE-8BC5-5CE759655B20}" destId="{87E882BD-CABA-4394-AA0D-229878F8EF2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5EC1DD-EA38-4CD5-9F7D-E45DD8177AC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941C985-5D47-4604-BCB8-0AF28E149E00}">
      <dgm:prSet phldrT="[Текст]" custT="1"/>
      <dgm:spPr/>
      <dgm:t>
        <a:bodyPr/>
        <a:lstStyle/>
        <a:p>
          <a:r>
            <a:rPr lang="ru-RU" sz="500" i="1" dirty="0" smtClean="0">
              <a:effectLst/>
            </a:rPr>
            <a:t> </a:t>
          </a:r>
          <a:r>
            <a:rPr lang="ru-RU" sz="1400" b="1" i="1" u="sng" dirty="0" smtClean="0">
              <a:solidFill>
                <a:schemeClr val="tx1"/>
              </a:solidFill>
            </a:rPr>
            <a:t>Организаторская работа профкома в процессе  осуществления контрольной функции: </a:t>
          </a:r>
          <a:r>
            <a:rPr lang="ru-RU" sz="1400" b="1" i="1" dirty="0" smtClean="0">
              <a:solidFill>
                <a:schemeClr val="tx1"/>
              </a:solidFill>
            </a:rPr>
            <a:t/>
          </a:r>
          <a:br>
            <a:rPr lang="ru-RU" sz="1400" b="1" i="1" dirty="0" smtClean="0">
              <a:solidFill>
                <a:schemeClr val="tx1"/>
              </a:solidFill>
            </a:rPr>
          </a:br>
          <a:r>
            <a:rPr lang="ru-RU" sz="1400" b="1" i="1" dirty="0" smtClean="0">
              <a:solidFill>
                <a:schemeClr val="tx1"/>
              </a:solidFill>
            </a:rPr>
            <a:t>- изучение и рассмотрение на заседаниях профсоюзного комитета вопросов соблюдения трудового законодательства; </a:t>
          </a:r>
          <a:br>
            <a:rPr lang="ru-RU" sz="1400" b="1" i="1" dirty="0" smtClean="0">
              <a:solidFill>
                <a:schemeClr val="tx1"/>
              </a:solidFill>
            </a:rPr>
          </a:br>
          <a:r>
            <a:rPr lang="ru-RU" sz="1400" b="1" i="1" dirty="0" smtClean="0">
              <a:solidFill>
                <a:schemeClr val="tx1"/>
              </a:solidFill>
            </a:rPr>
            <a:t>- анализ приказов по вопросам приема и увольнение, подготовка информации и др. </a:t>
          </a:r>
          <a:endParaRPr lang="ru-RU" sz="1400" b="1" dirty="0">
            <a:solidFill>
              <a:schemeClr val="tx1"/>
            </a:solidFill>
          </a:endParaRPr>
        </a:p>
      </dgm:t>
    </dgm:pt>
    <dgm:pt modelId="{D3C14760-64D1-456C-B476-2C1443602904}" type="parTrans" cxnId="{C7F95631-5F96-49F4-9F98-BD657305CEBC}">
      <dgm:prSet/>
      <dgm:spPr/>
      <dgm:t>
        <a:bodyPr/>
        <a:lstStyle/>
        <a:p>
          <a:endParaRPr lang="ru-RU"/>
        </a:p>
      </dgm:t>
    </dgm:pt>
    <dgm:pt modelId="{36E00F0F-9248-41EE-B96D-311B1F5A0D10}" type="sibTrans" cxnId="{C7F95631-5F96-49F4-9F98-BD657305CEBC}">
      <dgm:prSet/>
      <dgm:spPr/>
      <dgm:t>
        <a:bodyPr/>
        <a:lstStyle/>
        <a:p>
          <a:endParaRPr lang="ru-RU"/>
        </a:p>
      </dgm:t>
    </dgm:pt>
    <dgm:pt modelId="{84120461-FA9B-418B-9CFE-4DF66746F787}">
      <dgm:prSet phldrT="[Текст]" custT="1"/>
      <dgm:spPr/>
      <dgm:t>
        <a:bodyPr/>
        <a:lstStyle/>
        <a:p>
          <a:r>
            <a:rPr lang="ru-RU" sz="1400" b="1" i="1" u="sng" dirty="0" smtClean="0">
              <a:solidFill>
                <a:schemeClr val="tx1"/>
              </a:solidFill>
              <a:effectLst/>
            </a:rPr>
            <a:t> </a:t>
          </a:r>
          <a:r>
            <a:rPr lang="ru-RU" sz="1400" b="1" i="1" u="sng" dirty="0" smtClean="0">
              <a:solidFill>
                <a:schemeClr val="tx1"/>
              </a:solidFill>
            </a:rPr>
            <a:t>Организаторская работа профкома по оздоровлению членов  профсоюза: </a:t>
          </a:r>
          <a:r>
            <a:rPr lang="ru-RU" sz="1400" b="1" i="1" dirty="0" smtClean="0">
              <a:solidFill>
                <a:schemeClr val="tx1"/>
              </a:solidFill>
            </a:rPr>
            <a:t/>
          </a:r>
          <a:br>
            <a:rPr lang="ru-RU" sz="1400" b="1" i="1" dirty="0" smtClean="0">
              <a:solidFill>
                <a:schemeClr val="tx1"/>
              </a:solidFill>
            </a:rPr>
          </a:br>
          <a:r>
            <a:rPr lang="ru-RU" sz="1400" b="1" i="1" dirty="0" smtClean="0">
              <a:solidFill>
                <a:schemeClr val="tx1"/>
              </a:solidFill>
            </a:rPr>
            <a:t>- рассмотрение вопросов оздоровления и улучшения физкультурной работы среди членов Профсоюза на заседании профкома; </a:t>
          </a:r>
          <a:br>
            <a:rPr lang="ru-RU" sz="1400" b="1" i="1" dirty="0" smtClean="0">
              <a:solidFill>
                <a:schemeClr val="tx1"/>
              </a:solidFill>
            </a:rPr>
          </a:br>
          <a:r>
            <a:rPr lang="ru-RU" sz="1400" b="1" i="1" dirty="0" smtClean="0">
              <a:solidFill>
                <a:schemeClr val="tx1"/>
              </a:solidFill>
            </a:rPr>
            <a:t>- участие и проведение физкультурных праздников, спортивных соревнований, спартакиад и др. </a:t>
          </a:r>
          <a:endParaRPr lang="ru-RU" sz="1400" b="1" dirty="0">
            <a:solidFill>
              <a:schemeClr val="tx1"/>
            </a:solidFill>
          </a:endParaRPr>
        </a:p>
      </dgm:t>
    </dgm:pt>
    <dgm:pt modelId="{D187B8EC-E3A3-45CC-A36A-B60E41C76292}" type="parTrans" cxnId="{D985E3B7-46BF-43FD-8C80-3AC2D3BAB495}">
      <dgm:prSet/>
      <dgm:spPr/>
      <dgm:t>
        <a:bodyPr/>
        <a:lstStyle/>
        <a:p>
          <a:endParaRPr lang="ru-RU"/>
        </a:p>
      </dgm:t>
    </dgm:pt>
    <dgm:pt modelId="{55F3CEE8-8DC5-4B93-AF01-808D62D8713B}" type="sibTrans" cxnId="{D985E3B7-46BF-43FD-8C80-3AC2D3BAB495}">
      <dgm:prSet/>
      <dgm:spPr/>
      <dgm:t>
        <a:bodyPr/>
        <a:lstStyle/>
        <a:p>
          <a:endParaRPr lang="ru-RU"/>
        </a:p>
      </dgm:t>
    </dgm:pt>
    <dgm:pt modelId="{3B930D53-D4B9-42C5-9605-4BBDAF9BB566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chemeClr val="tx1"/>
              </a:solidFill>
              <a:effectLst/>
            </a:rPr>
            <a:t> </a:t>
          </a:r>
          <a:r>
            <a:rPr lang="ru-RU" sz="1400" b="1" i="1" u="sng" dirty="0" smtClean="0">
              <a:solidFill>
                <a:schemeClr val="tx1"/>
              </a:solidFill>
            </a:rPr>
            <a:t>Деятельность профкома по организации досуга членов  профсоюза: </a:t>
          </a:r>
          <a:r>
            <a:rPr lang="ru-RU" sz="1400" b="1" i="1" dirty="0" smtClean="0">
              <a:solidFill>
                <a:schemeClr val="tx1"/>
              </a:solidFill>
            </a:rPr>
            <a:t/>
          </a:r>
          <a:br>
            <a:rPr lang="ru-RU" sz="1400" b="1" i="1" dirty="0" smtClean="0">
              <a:solidFill>
                <a:schemeClr val="tx1"/>
              </a:solidFill>
            </a:rPr>
          </a:br>
          <a:r>
            <a:rPr lang="ru-RU" sz="1400" b="1" i="1" dirty="0" smtClean="0">
              <a:solidFill>
                <a:schemeClr val="tx1"/>
              </a:solidFill>
            </a:rPr>
            <a:t>- участие в организации и проведении в коллективе профессиональных и других праздников и др. </a:t>
          </a:r>
          <a:endParaRPr lang="ru-RU" sz="1400" b="1" dirty="0">
            <a:solidFill>
              <a:schemeClr val="tx1"/>
            </a:solidFill>
          </a:endParaRPr>
        </a:p>
      </dgm:t>
    </dgm:pt>
    <dgm:pt modelId="{480592C6-F770-4E11-B99E-1F44224377B0}" type="parTrans" cxnId="{E7502B4B-26B6-4095-ACB6-E2582378CB7E}">
      <dgm:prSet/>
      <dgm:spPr/>
      <dgm:t>
        <a:bodyPr/>
        <a:lstStyle/>
        <a:p>
          <a:endParaRPr lang="ru-RU"/>
        </a:p>
      </dgm:t>
    </dgm:pt>
    <dgm:pt modelId="{0D659A8F-112C-4050-A853-D9D33F37B7E1}" type="sibTrans" cxnId="{E7502B4B-26B6-4095-ACB6-E2582378CB7E}">
      <dgm:prSet/>
      <dgm:spPr/>
      <dgm:t>
        <a:bodyPr/>
        <a:lstStyle/>
        <a:p>
          <a:endParaRPr lang="ru-RU"/>
        </a:p>
      </dgm:t>
    </dgm:pt>
    <dgm:pt modelId="{3EC8CFBF-6E9F-4FFF-9DCF-303B89644171}">
      <dgm:prSet phldrT="[Текст]" custT="1"/>
      <dgm:spPr/>
      <dgm:t>
        <a:bodyPr/>
        <a:lstStyle/>
        <a:p>
          <a:r>
            <a:rPr lang="ru-RU" sz="1400" b="1" i="1" u="sng" dirty="0" smtClean="0">
              <a:solidFill>
                <a:schemeClr val="tx1"/>
              </a:solidFill>
            </a:rPr>
            <a:t>Организаторская работа комитета профсоюза с ветеранами  профсоюза и педагогического труда: </a:t>
          </a:r>
          <a:r>
            <a:rPr lang="ru-RU" sz="1400" b="1" i="1" dirty="0" smtClean="0">
              <a:solidFill>
                <a:schemeClr val="tx1"/>
              </a:solidFill>
            </a:rPr>
            <a:t/>
          </a:r>
          <a:br>
            <a:rPr lang="ru-RU" sz="1400" b="1" i="1" dirty="0" smtClean="0">
              <a:solidFill>
                <a:schemeClr val="tx1"/>
              </a:solidFill>
            </a:rPr>
          </a:br>
          <a:r>
            <a:rPr lang="ru-RU" sz="1400" b="1" i="1" dirty="0" smtClean="0">
              <a:solidFill>
                <a:schemeClr val="tx1"/>
              </a:solidFill>
            </a:rPr>
            <a:t>- организация поздравления ветеранов с днем рождения, профессиональными и другими праздниками; </a:t>
          </a:r>
          <a:br>
            <a:rPr lang="ru-RU" sz="1400" b="1" i="1" dirty="0" smtClean="0">
              <a:solidFill>
                <a:schemeClr val="tx1"/>
              </a:solidFill>
            </a:rPr>
          </a:br>
          <a:r>
            <a:rPr lang="ru-RU" sz="1400" b="1" i="1" dirty="0" smtClean="0">
              <a:solidFill>
                <a:schemeClr val="tx1"/>
              </a:solidFill>
            </a:rPr>
            <a:t>- приглашение ветеранов на профсоюзные общешкольные мероприятия и др. </a:t>
          </a:r>
          <a:r>
            <a:rPr lang="ru-RU" sz="1400" b="1" i="1" dirty="0" smtClean="0">
              <a:solidFill>
                <a:schemeClr val="tx1"/>
              </a:solidFill>
              <a:effectLst/>
            </a:rPr>
            <a:t/>
          </a:r>
          <a:br>
            <a:rPr lang="ru-RU" sz="1400" b="1" i="1" dirty="0" smtClean="0">
              <a:solidFill>
                <a:schemeClr val="tx1"/>
              </a:solidFill>
              <a:effectLst/>
            </a:rPr>
          </a:br>
          <a:endParaRPr lang="ru-RU" sz="1400" b="1" dirty="0">
            <a:solidFill>
              <a:schemeClr val="tx1"/>
            </a:solidFill>
          </a:endParaRPr>
        </a:p>
      </dgm:t>
    </dgm:pt>
    <dgm:pt modelId="{80B47680-AD02-4421-B348-7A451777A94B}" type="parTrans" cxnId="{4D50D6E4-1CEE-4383-8051-EED5FA013713}">
      <dgm:prSet/>
      <dgm:spPr/>
      <dgm:t>
        <a:bodyPr/>
        <a:lstStyle/>
        <a:p>
          <a:endParaRPr lang="ru-RU"/>
        </a:p>
      </dgm:t>
    </dgm:pt>
    <dgm:pt modelId="{E4D5B7AB-6DDF-416C-8291-4CCD7123D771}" type="sibTrans" cxnId="{4D50D6E4-1CEE-4383-8051-EED5FA013713}">
      <dgm:prSet/>
      <dgm:spPr/>
      <dgm:t>
        <a:bodyPr/>
        <a:lstStyle/>
        <a:p>
          <a:endParaRPr lang="ru-RU"/>
        </a:p>
      </dgm:t>
    </dgm:pt>
    <dgm:pt modelId="{4490B1EA-A631-4192-99F4-1A8962A129AF}" type="pres">
      <dgm:prSet presAssocID="{4D5EC1DD-EA38-4CD5-9F7D-E45DD8177AC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C8FDB20-6218-4D8B-8DAA-1D52D4481EDD}" type="pres">
      <dgm:prSet presAssocID="{4D5EC1DD-EA38-4CD5-9F7D-E45DD8177AC1}" presName="Name1" presStyleCnt="0"/>
      <dgm:spPr/>
    </dgm:pt>
    <dgm:pt modelId="{A25C50AC-805B-44CF-AA38-4BB56B479A19}" type="pres">
      <dgm:prSet presAssocID="{4D5EC1DD-EA38-4CD5-9F7D-E45DD8177AC1}" presName="cycle" presStyleCnt="0"/>
      <dgm:spPr/>
    </dgm:pt>
    <dgm:pt modelId="{C58ADD51-4E10-4365-BF15-937B1FBA5FAC}" type="pres">
      <dgm:prSet presAssocID="{4D5EC1DD-EA38-4CD5-9F7D-E45DD8177AC1}" presName="srcNode" presStyleLbl="node1" presStyleIdx="0" presStyleCnt="4"/>
      <dgm:spPr/>
    </dgm:pt>
    <dgm:pt modelId="{6B50C7EF-BCFF-4BE1-B0C3-00EDBDF3A6F2}" type="pres">
      <dgm:prSet presAssocID="{4D5EC1DD-EA38-4CD5-9F7D-E45DD8177AC1}" presName="conn" presStyleLbl="parChTrans1D2" presStyleIdx="0" presStyleCnt="1"/>
      <dgm:spPr/>
      <dgm:t>
        <a:bodyPr/>
        <a:lstStyle/>
        <a:p>
          <a:endParaRPr lang="ru-RU"/>
        </a:p>
      </dgm:t>
    </dgm:pt>
    <dgm:pt modelId="{E1634C31-94F0-4B4A-873A-38C4EDBD6903}" type="pres">
      <dgm:prSet presAssocID="{4D5EC1DD-EA38-4CD5-9F7D-E45DD8177AC1}" presName="extraNode" presStyleLbl="node1" presStyleIdx="0" presStyleCnt="4"/>
      <dgm:spPr/>
    </dgm:pt>
    <dgm:pt modelId="{422E633F-3EA6-4DF8-A862-3BD214206304}" type="pres">
      <dgm:prSet presAssocID="{4D5EC1DD-EA38-4CD5-9F7D-E45DD8177AC1}" presName="dstNode" presStyleLbl="node1" presStyleIdx="0" presStyleCnt="4"/>
      <dgm:spPr/>
    </dgm:pt>
    <dgm:pt modelId="{D16C85DF-F6E8-414E-B789-4713A6C65219}" type="pres">
      <dgm:prSet presAssocID="{0941C985-5D47-4604-BCB8-0AF28E149E00}" presName="text_1" presStyleLbl="node1" presStyleIdx="0" presStyleCnt="4" custScaleY="133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F4B27-E0E8-49B4-954A-11C80B55B6AE}" type="pres">
      <dgm:prSet presAssocID="{0941C985-5D47-4604-BCB8-0AF28E149E00}" presName="accent_1" presStyleCnt="0"/>
      <dgm:spPr/>
    </dgm:pt>
    <dgm:pt modelId="{EB618F9E-1336-4F64-AA9D-817C7A0C917E}" type="pres">
      <dgm:prSet presAssocID="{0941C985-5D47-4604-BCB8-0AF28E149E00}" presName="accentRepeatNode" presStyleLbl="solidFgAcc1" presStyleIdx="0" presStyleCnt="4"/>
      <dgm:spPr/>
    </dgm:pt>
    <dgm:pt modelId="{27D79E9C-0E13-4806-B276-5941062C09F8}" type="pres">
      <dgm:prSet presAssocID="{84120461-FA9B-418B-9CFE-4DF66746F787}" presName="text_2" presStyleLbl="node1" presStyleIdx="1" presStyleCnt="4" custScaleY="138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A50FE5-F944-4DDC-AEA4-1DB66752E717}" type="pres">
      <dgm:prSet presAssocID="{84120461-FA9B-418B-9CFE-4DF66746F787}" presName="accent_2" presStyleCnt="0"/>
      <dgm:spPr/>
    </dgm:pt>
    <dgm:pt modelId="{8A8C7149-B9E3-4E8D-96F0-CEFBA5C2B300}" type="pres">
      <dgm:prSet presAssocID="{84120461-FA9B-418B-9CFE-4DF66746F787}" presName="accentRepeatNode" presStyleLbl="solidFgAcc1" presStyleIdx="1" presStyleCnt="4"/>
      <dgm:spPr/>
    </dgm:pt>
    <dgm:pt modelId="{A5C92CC3-68EC-4EDE-903F-C2FD8F845995}" type="pres">
      <dgm:prSet presAssocID="{3B930D53-D4B9-42C5-9605-4BBDAF9BB566}" presName="text_3" presStyleLbl="node1" presStyleIdx="2" presStyleCnt="4" custScaleY="144445" custLinFactNeighborX="6" custLinFactNeighborY="-1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F18C2-09DA-4BEE-8BC5-5CE759655B20}" type="pres">
      <dgm:prSet presAssocID="{3B930D53-D4B9-42C5-9605-4BBDAF9BB566}" presName="accent_3" presStyleCnt="0"/>
      <dgm:spPr/>
    </dgm:pt>
    <dgm:pt modelId="{87E882BD-CABA-4394-AA0D-229878F8EF2A}" type="pres">
      <dgm:prSet presAssocID="{3B930D53-D4B9-42C5-9605-4BBDAF9BB566}" presName="accentRepeatNode" presStyleLbl="solidFgAcc1" presStyleIdx="2" presStyleCnt="4"/>
      <dgm:spPr/>
    </dgm:pt>
    <dgm:pt modelId="{1014EFD9-1A04-4755-9D42-5ED75C1F0B69}" type="pres">
      <dgm:prSet presAssocID="{3EC8CFBF-6E9F-4FFF-9DCF-303B89644171}" presName="text_4" presStyleLbl="node1" presStyleIdx="3" presStyleCnt="4" custScaleY="1505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4E801-4B97-4430-B801-D055E1B87FE3}" type="pres">
      <dgm:prSet presAssocID="{3EC8CFBF-6E9F-4FFF-9DCF-303B89644171}" presName="accent_4" presStyleCnt="0"/>
      <dgm:spPr/>
    </dgm:pt>
    <dgm:pt modelId="{A272A54A-622E-4D2B-895A-1958995B0D87}" type="pres">
      <dgm:prSet presAssocID="{3EC8CFBF-6E9F-4FFF-9DCF-303B89644171}" presName="accentRepeatNode" presStyleLbl="solidFgAcc1" presStyleIdx="3" presStyleCnt="4"/>
      <dgm:spPr/>
    </dgm:pt>
  </dgm:ptLst>
  <dgm:cxnLst>
    <dgm:cxn modelId="{B0671550-A3AD-4C92-9F11-A2212D55F29E}" type="presOf" srcId="{36E00F0F-9248-41EE-B96D-311B1F5A0D10}" destId="{6B50C7EF-BCFF-4BE1-B0C3-00EDBDF3A6F2}" srcOrd="0" destOrd="0" presId="urn:microsoft.com/office/officeart/2008/layout/VerticalCurvedList"/>
    <dgm:cxn modelId="{85AC8C80-D052-4635-B630-F38527B5F7FE}" type="presOf" srcId="{3EC8CFBF-6E9F-4FFF-9DCF-303B89644171}" destId="{1014EFD9-1A04-4755-9D42-5ED75C1F0B69}" srcOrd="0" destOrd="0" presId="urn:microsoft.com/office/officeart/2008/layout/VerticalCurvedList"/>
    <dgm:cxn modelId="{E7502B4B-26B6-4095-ACB6-E2582378CB7E}" srcId="{4D5EC1DD-EA38-4CD5-9F7D-E45DD8177AC1}" destId="{3B930D53-D4B9-42C5-9605-4BBDAF9BB566}" srcOrd="2" destOrd="0" parTransId="{480592C6-F770-4E11-B99E-1F44224377B0}" sibTransId="{0D659A8F-112C-4050-A853-D9D33F37B7E1}"/>
    <dgm:cxn modelId="{D985E3B7-46BF-43FD-8C80-3AC2D3BAB495}" srcId="{4D5EC1DD-EA38-4CD5-9F7D-E45DD8177AC1}" destId="{84120461-FA9B-418B-9CFE-4DF66746F787}" srcOrd="1" destOrd="0" parTransId="{D187B8EC-E3A3-45CC-A36A-B60E41C76292}" sibTransId="{55F3CEE8-8DC5-4B93-AF01-808D62D8713B}"/>
    <dgm:cxn modelId="{C7F95631-5F96-49F4-9F98-BD657305CEBC}" srcId="{4D5EC1DD-EA38-4CD5-9F7D-E45DD8177AC1}" destId="{0941C985-5D47-4604-BCB8-0AF28E149E00}" srcOrd="0" destOrd="0" parTransId="{D3C14760-64D1-456C-B476-2C1443602904}" sibTransId="{36E00F0F-9248-41EE-B96D-311B1F5A0D10}"/>
    <dgm:cxn modelId="{54F00A0F-BBF6-4AF3-8619-63CB1986FA5A}" type="presOf" srcId="{4D5EC1DD-EA38-4CD5-9F7D-E45DD8177AC1}" destId="{4490B1EA-A631-4192-99F4-1A8962A129AF}" srcOrd="0" destOrd="0" presId="urn:microsoft.com/office/officeart/2008/layout/VerticalCurvedList"/>
    <dgm:cxn modelId="{A8C9D050-1CC7-420A-99CD-CF7E28E96E45}" type="presOf" srcId="{3B930D53-D4B9-42C5-9605-4BBDAF9BB566}" destId="{A5C92CC3-68EC-4EDE-903F-C2FD8F845995}" srcOrd="0" destOrd="0" presId="urn:microsoft.com/office/officeart/2008/layout/VerticalCurvedList"/>
    <dgm:cxn modelId="{4D50D6E4-1CEE-4383-8051-EED5FA013713}" srcId="{4D5EC1DD-EA38-4CD5-9F7D-E45DD8177AC1}" destId="{3EC8CFBF-6E9F-4FFF-9DCF-303B89644171}" srcOrd="3" destOrd="0" parTransId="{80B47680-AD02-4421-B348-7A451777A94B}" sibTransId="{E4D5B7AB-6DDF-416C-8291-4CCD7123D771}"/>
    <dgm:cxn modelId="{887356A0-2B0E-4976-8144-4F4B75F3A731}" type="presOf" srcId="{84120461-FA9B-418B-9CFE-4DF66746F787}" destId="{27D79E9C-0E13-4806-B276-5941062C09F8}" srcOrd="0" destOrd="0" presId="urn:microsoft.com/office/officeart/2008/layout/VerticalCurvedList"/>
    <dgm:cxn modelId="{E10CFA95-2F0F-4239-959C-B7676A1AF03F}" type="presOf" srcId="{0941C985-5D47-4604-BCB8-0AF28E149E00}" destId="{D16C85DF-F6E8-414E-B789-4713A6C65219}" srcOrd="0" destOrd="0" presId="urn:microsoft.com/office/officeart/2008/layout/VerticalCurvedList"/>
    <dgm:cxn modelId="{B0FEC4A1-836C-4DE6-B3A4-77051237E160}" type="presParOf" srcId="{4490B1EA-A631-4192-99F4-1A8962A129AF}" destId="{EC8FDB20-6218-4D8B-8DAA-1D52D4481EDD}" srcOrd="0" destOrd="0" presId="urn:microsoft.com/office/officeart/2008/layout/VerticalCurvedList"/>
    <dgm:cxn modelId="{0EA32ABF-A0CE-45B5-B407-A24A18F5AE75}" type="presParOf" srcId="{EC8FDB20-6218-4D8B-8DAA-1D52D4481EDD}" destId="{A25C50AC-805B-44CF-AA38-4BB56B479A19}" srcOrd="0" destOrd="0" presId="urn:microsoft.com/office/officeart/2008/layout/VerticalCurvedList"/>
    <dgm:cxn modelId="{E0DC9DF8-B846-4DD4-A68E-395C0DA1DC3A}" type="presParOf" srcId="{A25C50AC-805B-44CF-AA38-4BB56B479A19}" destId="{C58ADD51-4E10-4365-BF15-937B1FBA5FAC}" srcOrd="0" destOrd="0" presId="urn:microsoft.com/office/officeart/2008/layout/VerticalCurvedList"/>
    <dgm:cxn modelId="{338F5E2D-7CCF-4850-AE5B-1EBDF7559A26}" type="presParOf" srcId="{A25C50AC-805B-44CF-AA38-4BB56B479A19}" destId="{6B50C7EF-BCFF-4BE1-B0C3-00EDBDF3A6F2}" srcOrd="1" destOrd="0" presId="urn:microsoft.com/office/officeart/2008/layout/VerticalCurvedList"/>
    <dgm:cxn modelId="{D4006130-8C40-4B58-AE40-980C7D30B12A}" type="presParOf" srcId="{A25C50AC-805B-44CF-AA38-4BB56B479A19}" destId="{E1634C31-94F0-4B4A-873A-38C4EDBD6903}" srcOrd="2" destOrd="0" presId="urn:microsoft.com/office/officeart/2008/layout/VerticalCurvedList"/>
    <dgm:cxn modelId="{54DC01D9-B751-435E-A7AF-EFE8333955FD}" type="presParOf" srcId="{A25C50AC-805B-44CF-AA38-4BB56B479A19}" destId="{422E633F-3EA6-4DF8-A862-3BD214206304}" srcOrd="3" destOrd="0" presId="urn:microsoft.com/office/officeart/2008/layout/VerticalCurvedList"/>
    <dgm:cxn modelId="{A41735F5-E840-4FFF-A8D8-81FF7D19915A}" type="presParOf" srcId="{EC8FDB20-6218-4D8B-8DAA-1D52D4481EDD}" destId="{D16C85DF-F6E8-414E-B789-4713A6C65219}" srcOrd="1" destOrd="0" presId="urn:microsoft.com/office/officeart/2008/layout/VerticalCurvedList"/>
    <dgm:cxn modelId="{B51D95B0-44DB-4978-B64D-A37024D9DD8B}" type="presParOf" srcId="{EC8FDB20-6218-4D8B-8DAA-1D52D4481EDD}" destId="{6BAF4B27-E0E8-49B4-954A-11C80B55B6AE}" srcOrd="2" destOrd="0" presId="urn:microsoft.com/office/officeart/2008/layout/VerticalCurvedList"/>
    <dgm:cxn modelId="{8D72D42D-A4A9-46F2-9206-9DA0103B5827}" type="presParOf" srcId="{6BAF4B27-E0E8-49B4-954A-11C80B55B6AE}" destId="{EB618F9E-1336-4F64-AA9D-817C7A0C917E}" srcOrd="0" destOrd="0" presId="urn:microsoft.com/office/officeart/2008/layout/VerticalCurvedList"/>
    <dgm:cxn modelId="{CC26B3DD-DAC3-4CEF-8505-35DC7A3901B8}" type="presParOf" srcId="{EC8FDB20-6218-4D8B-8DAA-1D52D4481EDD}" destId="{27D79E9C-0E13-4806-B276-5941062C09F8}" srcOrd="3" destOrd="0" presId="urn:microsoft.com/office/officeart/2008/layout/VerticalCurvedList"/>
    <dgm:cxn modelId="{D710ADE5-9682-4D6A-8C70-6B9076EF4241}" type="presParOf" srcId="{EC8FDB20-6218-4D8B-8DAA-1D52D4481EDD}" destId="{59A50FE5-F944-4DDC-AEA4-1DB66752E717}" srcOrd="4" destOrd="0" presId="urn:microsoft.com/office/officeart/2008/layout/VerticalCurvedList"/>
    <dgm:cxn modelId="{FBFB6689-9115-4340-95DE-9F0DB6A1C044}" type="presParOf" srcId="{59A50FE5-F944-4DDC-AEA4-1DB66752E717}" destId="{8A8C7149-B9E3-4E8D-96F0-CEFBA5C2B300}" srcOrd="0" destOrd="0" presId="urn:microsoft.com/office/officeart/2008/layout/VerticalCurvedList"/>
    <dgm:cxn modelId="{3A93427F-4C73-4478-95FD-25A63FCA95A9}" type="presParOf" srcId="{EC8FDB20-6218-4D8B-8DAA-1D52D4481EDD}" destId="{A5C92CC3-68EC-4EDE-903F-C2FD8F845995}" srcOrd="5" destOrd="0" presId="urn:microsoft.com/office/officeart/2008/layout/VerticalCurvedList"/>
    <dgm:cxn modelId="{C4D23B2E-7B29-452E-96E8-1114CD483C76}" type="presParOf" srcId="{EC8FDB20-6218-4D8B-8DAA-1D52D4481EDD}" destId="{F06F18C2-09DA-4BEE-8BC5-5CE759655B20}" srcOrd="6" destOrd="0" presId="urn:microsoft.com/office/officeart/2008/layout/VerticalCurvedList"/>
    <dgm:cxn modelId="{72BFBC3F-7F4A-490F-B267-E8A35FAB5E69}" type="presParOf" srcId="{F06F18C2-09DA-4BEE-8BC5-5CE759655B20}" destId="{87E882BD-CABA-4394-AA0D-229878F8EF2A}" srcOrd="0" destOrd="0" presId="urn:microsoft.com/office/officeart/2008/layout/VerticalCurvedList"/>
    <dgm:cxn modelId="{7DF2EA22-7AE8-40AB-8964-0316B0135F22}" type="presParOf" srcId="{EC8FDB20-6218-4D8B-8DAA-1D52D4481EDD}" destId="{1014EFD9-1A04-4755-9D42-5ED75C1F0B69}" srcOrd="7" destOrd="0" presId="urn:microsoft.com/office/officeart/2008/layout/VerticalCurvedList"/>
    <dgm:cxn modelId="{88F70C6E-69A2-48FB-846A-27284D89F446}" type="presParOf" srcId="{EC8FDB20-6218-4D8B-8DAA-1D52D4481EDD}" destId="{3974E801-4B97-4430-B801-D055E1B87FE3}" srcOrd="8" destOrd="0" presId="urn:microsoft.com/office/officeart/2008/layout/VerticalCurvedList"/>
    <dgm:cxn modelId="{725DA878-BE9B-44E3-A179-1EBFA2CA91B9}" type="presParOf" srcId="{3974E801-4B97-4430-B801-D055E1B87FE3}" destId="{A272A54A-622E-4D2B-895A-1958995B0D8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4483D6D-2DA2-4F84-BDD7-92E999F9A42D}" type="doc">
      <dgm:prSet loTypeId="urn:microsoft.com/office/officeart/2005/8/layout/vList4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5F878F4-3909-4E1E-8B2D-F39F79105CE6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учет мнения представительного органа работников в случаях, предусмотренных Трудовым кодексом и коллективным договором;</a:t>
          </a:r>
          <a:endParaRPr lang="ru-RU" sz="1800" b="1" dirty="0">
            <a:solidFill>
              <a:schemeClr val="tx1"/>
            </a:solidFill>
          </a:endParaRPr>
        </a:p>
      </dgm:t>
    </dgm:pt>
    <dgm:pt modelId="{1FB703FC-663B-41A2-9E47-A94975E97A33}" type="parTrans" cxnId="{01C8CD5D-B042-40F7-8519-3A41564F0646}">
      <dgm:prSet/>
      <dgm:spPr/>
      <dgm:t>
        <a:bodyPr/>
        <a:lstStyle/>
        <a:p>
          <a:endParaRPr lang="ru-RU"/>
        </a:p>
      </dgm:t>
    </dgm:pt>
    <dgm:pt modelId="{062AE551-2B2E-456D-AE5B-2EA665E4AEDD}" type="sibTrans" cxnId="{01C8CD5D-B042-40F7-8519-3A41564F0646}">
      <dgm:prSet/>
      <dgm:spPr/>
      <dgm:t>
        <a:bodyPr/>
        <a:lstStyle/>
        <a:p>
          <a:endParaRPr lang="ru-RU"/>
        </a:p>
      </dgm:t>
    </dgm:pt>
    <dgm:pt modelId="{56F35D59-BF9E-4CFE-B222-4C94FECD3DA7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проведение представительным органом работников консультаций с работодателем по вопросам принятия локальных нормативных актов;</a:t>
          </a:r>
          <a:endParaRPr lang="ru-RU" sz="1800" b="1" dirty="0">
            <a:solidFill>
              <a:schemeClr val="tx1"/>
            </a:solidFill>
          </a:endParaRPr>
        </a:p>
      </dgm:t>
    </dgm:pt>
    <dgm:pt modelId="{0FABFBBA-9DD0-4946-844B-AB29DB8D8012}" type="parTrans" cxnId="{88C73645-B142-4B3F-800D-AD9DB27A90F1}">
      <dgm:prSet/>
      <dgm:spPr/>
      <dgm:t>
        <a:bodyPr/>
        <a:lstStyle/>
        <a:p>
          <a:endParaRPr lang="ru-RU"/>
        </a:p>
      </dgm:t>
    </dgm:pt>
    <dgm:pt modelId="{7D9C5D00-2702-4CBC-B059-D20D54AB3E9D}" type="sibTrans" cxnId="{88C73645-B142-4B3F-800D-AD9DB27A90F1}">
      <dgm:prSet/>
      <dgm:spPr/>
      <dgm:t>
        <a:bodyPr/>
        <a:lstStyle/>
        <a:p>
          <a:endParaRPr lang="ru-RU"/>
        </a:p>
      </dgm:t>
    </dgm:pt>
    <dgm:pt modelId="{129758F1-4D6F-4E2F-9E0A-9A2ED8B149AC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получение от работодателя информации по вопросам, непосредственно затрагивающим интересы работников;</a:t>
          </a:r>
          <a:endParaRPr lang="ru-RU" sz="1800" b="1" dirty="0">
            <a:solidFill>
              <a:schemeClr val="tx1"/>
            </a:solidFill>
          </a:endParaRPr>
        </a:p>
      </dgm:t>
    </dgm:pt>
    <dgm:pt modelId="{799C88BF-2E7E-45CB-8E87-7CB89B7E392D}" type="parTrans" cxnId="{4D696A2E-8A2D-4EAA-B93B-21D08BF8F015}">
      <dgm:prSet/>
      <dgm:spPr/>
      <dgm:t>
        <a:bodyPr/>
        <a:lstStyle/>
        <a:p>
          <a:endParaRPr lang="ru-RU"/>
        </a:p>
      </dgm:t>
    </dgm:pt>
    <dgm:pt modelId="{254B0EA2-EA3D-44B9-AC85-045020D714D1}" type="sibTrans" cxnId="{4D696A2E-8A2D-4EAA-B93B-21D08BF8F015}">
      <dgm:prSet/>
      <dgm:spPr/>
      <dgm:t>
        <a:bodyPr/>
        <a:lstStyle/>
        <a:p>
          <a:endParaRPr lang="ru-RU"/>
        </a:p>
      </dgm:t>
    </dgm:pt>
    <dgm:pt modelId="{C53A2165-C793-416F-BE77-AF1FD2814713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обсуждение с работодателем вопросов о работе организации, внесение предложений по ее совершенствованию;</a:t>
          </a:r>
          <a:endParaRPr lang="ru-RU" sz="1800" b="1" dirty="0">
            <a:solidFill>
              <a:schemeClr val="tx1"/>
            </a:solidFill>
          </a:endParaRPr>
        </a:p>
      </dgm:t>
    </dgm:pt>
    <dgm:pt modelId="{F7EA2068-A8E0-4E6E-A9E5-61B90CE7051B}" type="parTrans" cxnId="{30E2FD41-A70F-4028-A0F6-C07A8BAC0D4E}">
      <dgm:prSet/>
      <dgm:spPr/>
      <dgm:t>
        <a:bodyPr/>
        <a:lstStyle/>
        <a:p>
          <a:endParaRPr lang="ru-RU"/>
        </a:p>
      </dgm:t>
    </dgm:pt>
    <dgm:pt modelId="{6E953057-DBD2-444C-8A04-A3E96C83ABAE}" type="sibTrans" cxnId="{30E2FD41-A70F-4028-A0F6-C07A8BAC0D4E}">
      <dgm:prSet/>
      <dgm:spPr/>
      <dgm:t>
        <a:bodyPr/>
        <a:lstStyle/>
        <a:p>
          <a:endParaRPr lang="ru-RU"/>
        </a:p>
      </dgm:t>
    </dgm:pt>
    <dgm:pt modelId="{30B73FBB-8FB9-44DD-BBBC-40917A9E9DF4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обсуждение с представительным органом работников планов социально-экономического развития организации; </a:t>
          </a:r>
          <a:endParaRPr lang="ru-RU" sz="1800" b="1" dirty="0">
            <a:solidFill>
              <a:schemeClr val="tx1"/>
            </a:solidFill>
          </a:endParaRPr>
        </a:p>
      </dgm:t>
    </dgm:pt>
    <dgm:pt modelId="{3954EFEA-C078-4C9A-9E73-DB366DA2536B}" type="parTrans" cxnId="{96DA4E69-B9B4-48EF-A098-165CC8CA9DAF}">
      <dgm:prSet/>
      <dgm:spPr/>
      <dgm:t>
        <a:bodyPr/>
        <a:lstStyle/>
        <a:p>
          <a:endParaRPr lang="ru-RU"/>
        </a:p>
      </dgm:t>
    </dgm:pt>
    <dgm:pt modelId="{FDAEB81E-4B19-483A-943D-BFA59509FA62}" type="sibTrans" cxnId="{96DA4E69-B9B4-48EF-A098-165CC8CA9DAF}">
      <dgm:prSet/>
      <dgm:spPr/>
      <dgm:t>
        <a:bodyPr/>
        <a:lstStyle/>
        <a:p>
          <a:endParaRPr lang="ru-RU"/>
        </a:p>
      </dgm:t>
    </dgm:pt>
    <dgm:pt modelId="{F52213DC-536A-41DE-A96F-749DD5CE25BC}">
      <dgm:prSet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 </a:t>
          </a:r>
          <a:r>
            <a:rPr lang="ru-RU" sz="1800" b="1" dirty="0" smtClean="0">
              <a:solidFill>
                <a:schemeClr val="tx1"/>
              </a:solidFill>
            </a:rPr>
            <a:t>участие в разработке коллективного договора.</a:t>
          </a:r>
          <a:endParaRPr lang="ru-RU" sz="1800" b="1" dirty="0">
            <a:solidFill>
              <a:schemeClr val="tx1"/>
            </a:solidFill>
          </a:endParaRPr>
        </a:p>
      </dgm:t>
    </dgm:pt>
    <dgm:pt modelId="{9275A72D-F7CB-4547-8380-971C56826B5B}" type="parTrans" cxnId="{A7E13EE3-6736-4BE5-8C78-11E66DE87D35}">
      <dgm:prSet/>
      <dgm:spPr/>
      <dgm:t>
        <a:bodyPr/>
        <a:lstStyle/>
        <a:p>
          <a:endParaRPr lang="ru-RU"/>
        </a:p>
      </dgm:t>
    </dgm:pt>
    <dgm:pt modelId="{734DD9A1-7D35-47C7-A0A4-1A1B35CDFBE3}" type="sibTrans" cxnId="{A7E13EE3-6736-4BE5-8C78-11E66DE87D35}">
      <dgm:prSet/>
      <dgm:spPr/>
      <dgm:t>
        <a:bodyPr/>
        <a:lstStyle/>
        <a:p>
          <a:endParaRPr lang="ru-RU"/>
        </a:p>
      </dgm:t>
    </dgm:pt>
    <dgm:pt modelId="{B7FFCF16-7F27-4E40-BA5D-758B8F744D27}" type="pres">
      <dgm:prSet presAssocID="{E4483D6D-2DA2-4F84-BDD7-92E999F9A42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5DC6B1-3869-44EA-99C8-36E5A38B63D1}" type="pres">
      <dgm:prSet presAssocID="{C5F878F4-3909-4E1E-8B2D-F39F79105CE6}" presName="comp" presStyleCnt="0"/>
      <dgm:spPr/>
    </dgm:pt>
    <dgm:pt modelId="{61845A66-6204-4391-945A-C920F5CE4C17}" type="pres">
      <dgm:prSet presAssocID="{C5F878F4-3909-4E1E-8B2D-F39F79105CE6}" presName="box" presStyleLbl="node1" presStyleIdx="0" presStyleCnt="6"/>
      <dgm:spPr/>
      <dgm:t>
        <a:bodyPr/>
        <a:lstStyle/>
        <a:p>
          <a:endParaRPr lang="ru-RU"/>
        </a:p>
      </dgm:t>
    </dgm:pt>
    <dgm:pt modelId="{6AC325A1-6F21-4BA3-8733-ED8F3DCBC3E0}" type="pres">
      <dgm:prSet presAssocID="{C5F878F4-3909-4E1E-8B2D-F39F79105CE6}" presName="img" presStyleLbl="fgImgPlace1" presStyleIdx="0" presStyleCnt="6" custScaleX="101511"/>
      <dgm:spPr>
        <a:blipFill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5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55000" b="-55000"/>
          </a:stretch>
        </a:blipFill>
      </dgm:spPr>
      <dgm:t>
        <a:bodyPr/>
        <a:lstStyle/>
        <a:p>
          <a:endParaRPr lang="ru-RU"/>
        </a:p>
      </dgm:t>
    </dgm:pt>
    <dgm:pt modelId="{F15FFAFF-DCF0-42F9-A70F-F146776EDAFE}" type="pres">
      <dgm:prSet presAssocID="{C5F878F4-3909-4E1E-8B2D-F39F79105CE6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66B98C-629F-4ED1-A523-ECE69F4285BA}" type="pres">
      <dgm:prSet presAssocID="{062AE551-2B2E-456D-AE5B-2EA665E4AEDD}" presName="spacer" presStyleCnt="0"/>
      <dgm:spPr/>
    </dgm:pt>
    <dgm:pt modelId="{E1DF89DD-6EF9-4EA5-A766-F71A42D86619}" type="pres">
      <dgm:prSet presAssocID="{56F35D59-BF9E-4CFE-B222-4C94FECD3DA7}" presName="comp" presStyleCnt="0"/>
      <dgm:spPr/>
    </dgm:pt>
    <dgm:pt modelId="{618D1A1F-EEFA-4622-BB2C-63819F609DE6}" type="pres">
      <dgm:prSet presAssocID="{56F35D59-BF9E-4CFE-B222-4C94FECD3DA7}" presName="box" presStyleLbl="node1" presStyleIdx="1" presStyleCnt="6"/>
      <dgm:spPr/>
      <dgm:t>
        <a:bodyPr/>
        <a:lstStyle/>
        <a:p>
          <a:endParaRPr lang="ru-RU"/>
        </a:p>
      </dgm:t>
    </dgm:pt>
    <dgm:pt modelId="{CABD6D2C-E27B-4AB3-8B9E-95421061BA28}" type="pres">
      <dgm:prSet presAssocID="{56F35D59-BF9E-4CFE-B222-4C94FECD3DA7}" presName="img" presStyleLbl="fgImgPlace1" presStyleIdx="1" presStyleCnt="6"/>
      <dgm:spPr>
        <a:blipFill>
          <a:blip xmlns:r="http://schemas.openxmlformats.org/officeDocument/2006/relationships" r:embed="rId1">
            <a:duotone>
              <a:schemeClr val="accent5">
                <a:hueOff val="1701270"/>
                <a:satOff val="-4326"/>
                <a:lumOff val="-550"/>
                <a:alphaOff val="0"/>
                <a:shade val="20000"/>
                <a:satMod val="200000"/>
              </a:schemeClr>
              <a:schemeClr val="accent5">
                <a:hueOff val="1701270"/>
                <a:satOff val="-4326"/>
                <a:lumOff val="-55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55000" b="-55000"/>
          </a:stretch>
        </a:blipFill>
      </dgm:spPr>
      <dgm:t>
        <a:bodyPr/>
        <a:lstStyle/>
        <a:p>
          <a:endParaRPr lang="ru-RU"/>
        </a:p>
      </dgm:t>
    </dgm:pt>
    <dgm:pt modelId="{35C8C461-4157-45DF-AD32-5968626B41BB}" type="pres">
      <dgm:prSet presAssocID="{56F35D59-BF9E-4CFE-B222-4C94FECD3DA7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53CE19-5BFC-4023-A6BA-9BEE22F6266D}" type="pres">
      <dgm:prSet presAssocID="{7D9C5D00-2702-4CBC-B059-D20D54AB3E9D}" presName="spacer" presStyleCnt="0"/>
      <dgm:spPr/>
    </dgm:pt>
    <dgm:pt modelId="{48D11C14-FD15-4E9D-93B5-3D31B3521172}" type="pres">
      <dgm:prSet presAssocID="{129758F1-4D6F-4E2F-9E0A-9A2ED8B149AC}" presName="comp" presStyleCnt="0"/>
      <dgm:spPr/>
    </dgm:pt>
    <dgm:pt modelId="{3690C217-4476-4ED4-BF03-E578A5D21B0C}" type="pres">
      <dgm:prSet presAssocID="{129758F1-4D6F-4E2F-9E0A-9A2ED8B149AC}" presName="box" presStyleLbl="node1" presStyleIdx="2" presStyleCnt="6"/>
      <dgm:spPr/>
      <dgm:t>
        <a:bodyPr/>
        <a:lstStyle/>
        <a:p>
          <a:endParaRPr lang="ru-RU"/>
        </a:p>
      </dgm:t>
    </dgm:pt>
    <dgm:pt modelId="{1C8DD6FD-0F24-438E-BB58-CE345FA0F3ED}" type="pres">
      <dgm:prSet presAssocID="{129758F1-4D6F-4E2F-9E0A-9A2ED8B149AC}" presName="img" presStyleLbl="fgImgPlace1" presStyleIdx="2" presStyleCnt="6"/>
      <dgm:spPr>
        <a:blipFill>
          <a:blip xmlns:r="http://schemas.openxmlformats.org/officeDocument/2006/relationships" r:embed="rId1">
            <a:duotone>
              <a:schemeClr val="accent5">
                <a:hueOff val="3402539"/>
                <a:satOff val="-8652"/>
                <a:lumOff val="-1100"/>
                <a:alphaOff val="0"/>
                <a:shade val="20000"/>
                <a:satMod val="200000"/>
              </a:schemeClr>
              <a:schemeClr val="accent5">
                <a:hueOff val="3402539"/>
                <a:satOff val="-8652"/>
                <a:lumOff val="-110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55000" b="-55000"/>
          </a:stretch>
        </a:blipFill>
      </dgm:spPr>
      <dgm:t>
        <a:bodyPr/>
        <a:lstStyle/>
        <a:p>
          <a:endParaRPr lang="ru-RU"/>
        </a:p>
      </dgm:t>
    </dgm:pt>
    <dgm:pt modelId="{0AA4267B-8D16-4B8A-A8A9-F7B032C648D1}" type="pres">
      <dgm:prSet presAssocID="{129758F1-4D6F-4E2F-9E0A-9A2ED8B149AC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25D59-12B6-42D1-B1A5-CD795CB12BA4}" type="pres">
      <dgm:prSet presAssocID="{254B0EA2-EA3D-44B9-AC85-045020D714D1}" presName="spacer" presStyleCnt="0"/>
      <dgm:spPr/>
    </dgm:pt>
    <dgm:pt modelId="{75C03364-A825-4933-A223-650B9EB508F6}" type="pres">
      <dgm:prSet presAssocID="{C53A2165-C793-416F-BE77-AF1FD2814713}" presName="comp" presStyleCnt="0"/>
      <dgm:spPr/>
    </dgm:pt>
    <dgm:pt modelId="{AE452FB1-3401-4BB1-8FC9-17F22730B168}" type="pres">
      <dgm:prSet presAssocID="{C53A2165-C793-416F-BE77-AF1FD2814713}" presName="box" presStyleLbl="node1" presStyleIdx="3" presStyleCnt="6"/>
      <dgm:spPr/>
      <dgm:t>
        <a:bodyPr/>
        <a:lstStyle/>
        <a:p>
          <a:endParaRPr lang="ru-RU"/>
        </a:p>
      </dgm:t>
    </dgm:pt>
    <dgm:pt modelId="{18057C93-E206-4C14-B70A-F6CC6411D5A1}" type="pres">
      <dgm:prSet presAssocID="{C53A2165-C793-416F-BE77-AF1FD2814713}" presName="img" presStyleLbl="fgImgPlace1" presStyleIdx="3" presStyleCnt="6"/>
      <dgm:spPr>
        <a:blipFill>
          <a:blip xmlns:r="http://schemas.openxmlformats.org/officeDocument/2006/relationships" r:embed="rId1">
            <a:duotone>
              <a:schemeClr val="accent5">
                <a:hueOff val="5103809"/>
                <a:satOff val="-12979"/>
                <a:lumOff val="-1650"/>
                <a:alphaOff val="0"/>
                <a:shade val="20000"/>
                <a:satMod val="200000"/>
              </a:schemeClr>
              <a:schemeClr val="accent5">
                <a:hueOff val="5103809"/>
                <a:satOff val="-12979"/>
                <a:lumOff val="-165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55000" b="-55000"/>
          </a:stretch>
        </a:blipFill>
      </dgm:spPr>
      <dgm:t>
        <a:bodyPr/>
        <a:lstStyle/>
        <a:p>
          <a:endParaRPr lang="ru-RU"/>
        </a:p>
      </dgm:t>
    </dgm:pt>
    <dgm:pt modelId="{E92A7A87-5D69-4D31-AFEF-A49B8501D7AE}" type="pres">
      <dgm:prSet presAssocID="{C53A2165-C793-416F-BE77-AF1FD2814713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F3173-D313-4189-ADB4-308D7660E43F}" type="pres">
      <dgm:prSet presAssocID="{6E953057-DBD2-444C-8A04-A3E96C83ABAE}" presName="spacer" presStyleCnt="0"/>
      <dgm:spPr/>
    </dgm:pt>
    <dgm:pt modelId="{815D5F16-1CB7-47D6-B163-AF39A156816B}" type="pres">
      <dgm:prSet presAssocID="{30B73FBB-8FB9-44DD-BBBC-40917A9E9DF4}" presName="comp" presStyleCnt="0"/>
      <dgm:spPr/>
    </dgm:pt>
    <dgm:pt modelId="{C7AD3A45-E2AC-4346-8DC4-E981B29115EA}" type="pres">
      <dgm:prSet presAssocID="{30B73FBB-8FB9-44DD-BBBC-40917A9E9DF4}" presName="box" presStyleLbl="node1" presStyleIdx="4" presStyleCnt="6"/>
      <dgm:spPr/>
      <dgm:t>
        <a:bodyPr/>
        <a:lstStyle/>
        <a:p>
          <a:endParaRPr lang="ru-RU"/>
        </a:p>
      </dgm:t>
    </dgm:pt>
    <dgm:pt modelId="{E02A2E48-45BF-4D2C-BDD0-5B57C7DF855A}" type="pres">
      <dgm:prSet presAssocID="{30B73FBB-8FB9-44DD-BBBC-40917A9E9DF4}" presName="img" presStyleLbl="fgImgPlace1" presStyleIdx="4" presStyleCnt="6"/>
      <dgm:spPr>
        <a:blipFill>
          <a:blip xmlns:r="http://schemas.openxmlformats.org/officeDocument/2006/relationships" r:embed="rId1">
            <a:duotone>
              <a:schemeClr val="accent5">
                <a:hueOff val="6805078"/>
                <a:satOff val="-17305"/>
                <a:lumOff val="-2200"/>
                <a:alphaOff val="0"/>
                <a:shade val="20000"/>
                <a:satMod val="200000"/>
              </a:schemeClr>
              <a:schemeClr val="accent5">
                <a:hueOff val="6805078"/>
                <a:satOff val="-17305"/>
                <a:lumOff val="-220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55000" b="-55000"/>
          </a:stretch>
        </a:blipFill>
      </dgm:spPr>
      <dgm:t>
        <a:bodyPr/>
        <a:lstStyle/>
        <a:p>
          <a:endParaRPr lang="ru-RU"/>
        </a:p>
      </dgm:t>
    </dgm:pt>
    <dgm:pt modelId="{98603846-D0E1-4EF0-A505-7BA2748862EF}" type="pres">
      <dgm:prSet presAssocID="{30B73FBB-8FB9-44DD-BBBC-40917A9E9DF4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B5689-3D97-45C6-95BC-575E3C0CE112}" type="pres">
      <dgm:prSet presAssocID="{FDAEB81E-4B19-483A-943D-BFA59509FA62}" presName="spacer" presStyleCnt="0"/>
      <dgm:spPr/>
    </dgm:pt>
    <dgm:pt modelId="{92E6C99D-FED8-43F4-AFF8-BC8B0F8BCF88}" type="pres">
      <dgm:prSet presAssocID="{F52213DC-536A-41DE-A96F-749DD5CE25BC}" presName="comp" presStyleCnt="0"/>
      <dgm:spPr/>
    </dgm:pt>
    <dgm:pt modelId="{F6491EDB-F086-4C9B-BD29-6FC0A5F2A131}" type="pres">
      <dgm:prSet presAssocID="{F52213DC-536A-41DE-A96F-749DD5CE25BC}" presName="box" presStyleLbl="node1" presStyleIdx="5" presStyleCnt="6"/>
      <dgm:spPr/>
      <dgm:t>
        <a:bodyPr/>
        <a:lstStyle/>
        <a:p>
          <a:endParaRPr lang="ru-RU"/>
        </a:p>
      </dgm:t>
    </dgm:pt>
    <dgm:pt modelId="{7F5EB1E1-7A49-43F5-A401-FC93FCA62D69}" type="pres">
      <dgm:prSet presAssocID="{F52213DC-536A-41DE-A96F-749DD5CE25BC}" presName="img" presStyleLbl="fgImgPlace1" presStyleIdx="5" presStyleCnt="6"/>
      <dgm:spPr>
        <a:blipFill>
          <a:blip xmlns:r="http://schemas.openxmlformats.org/officeDocument/2006/relationships" r:embed="rId1">
            <a:duotone>
              <a:schemeClr val="accent5">
                <a:hueOff val="8506348"/>
                <a:satOff val="-21631"/>
                <a:lumOff val="-2750"/>
                <a:alphaOff val="0"/>
                <a:shade val="20000"/>
                <a:satMod val="200000"/>
              </a:schemeClr>
              <a:schemeClr val="accent5">
                <a:hueOff val="8506348"/>
                <a:satOff val="-21631"/>
                <a:lumOff val="-275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55000" b="-55000"/>
          </a:stretch>
        </a:blipFill>
      </dgm:spPr>
      <dgm:t>
        <a:bodyPr/>
        <a:lstStyle/>
        <a:p>
          <a:endParaRPr lang="ru-RU"/>
        </a:p>
      </dgm:t>
    </dgm:pt>
    <dgm:pt modelId="{8BAFA518-4BD5-460E-809B-A8A4C7A5A1F5}" type="pres">
      <dgm:prSet presAssocID="{F52213DC-536A-41DE-A96F-749DD5CE25BC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DA4E69-B9B4-48EF-A098-165CC8CA9DAF}" srcId="{E4483D6D-2DA2-4F84-BDD7-92E999F9A42D}" destId="{30B73FBB-8FB9-44DD-BBBC-40917A9E9DF4}" srcOrd="4" destOrd="0" parTransId="{3954EFEA-C078-4C9A-9E73-DB366DA2536B}" sibTransId="{FDAEB81E-4B19-483A-943D-BFA59509FA62}"/>
    <dgm:cxn modelId="{24692F02-E17C-4E01-86C4-340347BB0228}" type="presOf" srcId="{129758F1-4D6F-4E2F-9E0A-9A2ED8B149AC}" destId="{3690C217-4476-4ED4-BF03-E578A5D21B0C}" srcOrd="0" destOrd="0" presId="urn:microsoft.com/office/officeart/2005/8/layout/vList4#1"/>
    <dgm:cxn modelId="{CD809B49-81C7-4DB4-B011-DD37E8D362ED}" type="presOf" srcId="{C5F878F4-3909-4E1E-8B2D-F39F79105CE6}" destId="{61845A66-6204-4391-945A-C920F5CE4C17}" srcOrd="0" destOrd="0" presId="urn:microsoft.com/office/officeart/2005/8/layout/vList4#1"/>
    <dgm:cxn modelId="{8E0FB6D3-9AAB-4368-8403-78ECE632D16A}" type="presOf" srcId="{30B73FBB-8FB9-44DD-BBBC-40917A9E9DF4}" destId="{98603846-D0E1-4EF0-A505-7BA2748862EF}" srcOrd="1" destOrd="0" presId="urn:microsoft.com/office/officeart/2005/8/layout/vList4#1"/>
    <dgm:cxn modelId="{86AE9B5A-0BF2-4598-B027-72C17DB0F14F}" type="presOf" srcId="{129758F1-4D6F-4E2F-9E0A-9A2ED8B149AC}" destId="{0AA4267B-8D16-4B8A-A8A9-F7B032C648D1}" srcOrd="1" destOrd="0" presId="urn:microsoft.com/office/officeart/2005/8/layout/vList4#1"/>
    <dgm:cxn modelId="{4D696A2E-8A2D-4EAA-B93B-21D08BF8F015}" srcId="{E4483D6D-2DA2-4F84-BDD7-92E999F9A42D}" destId="{129758F1-4D6F-4E2F-9E0A-9A2ED8B149AC}" srcOrd="2" destOrd="0" parTransId="{799C88BF-2E7E-45CB-8E87-7CB89B7E392D}" sibTransId="{254B0EA2-EA3D-44B9-AC85-045020D714D1}"/>
    <dgm:cxn modelId="{310A22AA-ADF6-4E3F-BDF9-EB45837D9A1E}" type="presOf" srcId="{C53A2165-C793-416F-BE77-AF1FD2814713}" destId="{AE452FB1-3401-4BB1-8FC9-17F22730B168}" srcOrd="0" destOrd="0" presId="urn:microsoft.com/office/officeart/2005/8/layout/vList4#1"/>
    <dgm:cxn modelId="{BAD5796E-D32A-4FDA-B783-BD87DFA61CFC}" type="presOf" srcId="{F52213DC-536A-41DE-A96F-749DD5CE25BC}" destId="{8BAFA518-4BD5-460E-809B-A8A4C7A5A1F5}" srcOrd="1" destOrd="0" presId="urn:microsoft.com/office/officeart/2005/8/layout/vList4#1"/>
    <dgm:cxn modelId="{88C73645-B142-4B3F-800D-AD9DB27A90F1}" srcId="{E4483D6D-2DA2-4F84-BDD7-92E999F9A42D}" destId="{56F35D59-BF9E-4CFE-B222-4C94FECD3DA7}" srcOrd="1" destOrd="0" parTransId="{0FABFBBA-9DD0-4946-844B-AB29DB8D8012}" sibTransId="{7D9C5D00-2702-4CBC-B059-D20D54AB3E9D}"/>
    <dgm:cxn modelId="{A7E13EE3-6736-4BE5-8C78-11E66DE87D35}" srcId="{E4483D6D-2DA2-4F84-BDD7-92E999F9A42D}" destId="{F52213DC-536A-41DE-A96F-749DD5CE25BC}" srcOrd="5" destOrd="0" parTransId="{9275A72D-F7CB-4547-8380-971C56826B5B}" sibTransId="{734DD9A1-7D35-47C7-A0A4-1A1B35CDFBE3}"/>
    <dgm:cxn modelId="{0E3F3AC6-0871-4051-9289-A2DE4560F416}" type="presOf" srcId="{E4483D6D-2DA2-4F84-BDD7-92E999F9A42D}" destId="{B7FFCF16-7F27-4E40-BA5D-758B8F744D27}" srcOrd="0" destOrd="0" presId="urn:microsoft.com/office/officeart/2005/8/layout/vList4#1"/>
    <dgm:cxn modelId="{18CB942E-A263-43E6-BD13-CC40C992ED52}" type="presOf" srcId="{30B73FBB-8FB9-44DD-BBBC-40917A9E9DF4}" destId="{C7AD3A45-E2AC-4346-8DC4-E981B29115EA}" srcOrd="0" destOrd="0" presId="urn:microsoft.com/office/officeart/2005/8/layout/vList4#1"/>
    <dgm:cxn modelId="{30E2FD41-A70F-4028-A0F6-C07A8BAC0D4E}" srcId="{E4483D6D-2DA2-4F84-BDD7-92E999F9A42D}" destId="{C53A2165-C793-416F-BE77-AF1FD2814713}" srcOrd="3" destOrd="0" parTransId="{F7EA2068-A8E0-4E6E-A9E5-61B90CE7051B}" sibTransId="{6E953057-DBD2-444C-8A04-A3E96C83ABAE}"/>
    <dgm:cxn modelId="{468FEABF-D470-4934-972C-EED3B24A563C}" type="presOf" srcId="{C53A2165-C793-416F-BE77-AF1FD2814713}" destId="{E92A7A87-5D69-4D31-AFEF-A49B8501D7AE}" srcOrd="1" destOrd="0" presId="urn:microsoft.com/office/officeart/2005/8/layout/vList4#1"/>
    <dgm:cxn modelId="{01C8CD5D-B042-40F7-8519-3A41564F0646}" srcId="{E4483D6D-2DA2-4F84-BDD7-92E999F9A42D}" destId="{C5F878F4-3909-4E1E-8B2D-F39F79105CE6}" srcOrd="0" destOrd="0" parTransId="{1FB703FC-663B-41A2-9E47-A94975E97A33}" sibTransId="{062AE551-2B2E-456D-AE5B-2EA665E4AEDD}"/>
    <dgm:cxn modelId="{49FC5AD0-446A-4C2B-AE99-D24A5DE94278}" type="presOf" srcId="{56F35D59-BF9E-4CFE-B222-4C94FECD3DA7}" destId="{35C8C461-4157-45DF-AD32-5968626B41BB}" srcOrd="1" destOrd="0" presId="urn:microsoft.com/office/officeart/2005/8/layout/vList4#1"/>
    <dgm:cxn modelId="{93D73065-47B4-4235-A3D9-87846065FED4}" type="presOf" srcId="{F52213DC-536A-41DE-A96F-749DD5CE25BC}" destId="{F6491EDB-F086-4C9B-BD29-6FC0A5F2A131}" srcOrd="0" destOrd="0" presId="urn:microsoft.com/office/officeart/2005/8/layout/vList4#1"/>
    <dgm:cxn modelId="{287D280A-59D6-40F2-A810-9B09216B93DE}" type="presOf" srcId="{C5F878F4-3909-4E1E-8B2D-F39F79105CE6}" destId="{F15FFAFF-DCF0-42F9-A70F-F146776EDAFE}" srcOrd="1" destOrd="0" presId="urn:microsoft.com/office/officeart/2005/8/layout/vList4#1"/>
    <dgm:cxn modelId="{793BE820-D8F5-4A3E-81AE-C8049F5C4874}" type="presOf" srcId="{56F35D59-BF9E-4CFE-B222-4C94FECD3DA7}" destId="{618D1A1F-EEFA-4622-BB2C-63819F609DE6}" srcOrd="0" destOrd="0" presId="urn:microsoft.com/office/officeart/2005/8/layout/vList4#1"/>
    <dgm:cxn modelId="{F85BFA91-ACA6-48C0-BCBB-C894514F6460}" type="presParOf" srcId="{B7FFCF16-7F27-4E40-BA5D-758B8F744D27}" destId="{415DC6B1-3869-44EA-99C8-36E5A38B63D1}" srcOrd="0" destOrd="0" presId="urn:microsoft.com/office/officeart/2005/8/layout/vList4#1"/>
    <dgm:cxn modelId="{1987D7F7-690B-4DFF-A869-91936028AC0A}" type="presParOf" srcId="{415DC6B1-3869-44EA-99C8-36E5A38B63D1}" destId="{61845A66-6204-4391-945A-C920F5CE4C17}" srcOrd="0" destOrd="0" presId="urn:microsoft.com/office/officeart/2005/8/layout/vList4#1"/>
    <dgm:cxn modelId="{89FD278B-87EB-4275-B08C-C22EE7C6D42E}" type="presParOf" srcId="{415DC6B1-3869-44EA-99C8-36E5A38B63D1}" destId="{6AC325A1-6F21-4BA3-8733-ED8F3DCBC3E0}" srcOrd="1" destOrd="0" presId="urn:microsoft.com/office/officeart/2005/8/layout/vList4#1"/>
    <dgm:cxn modelId="{978AF23D-3BB6-460E-89CF-A7AF326EC837}" type="presParOf" srcId="{415DC6B1-3869-44EA-99C8-36E5A38B63D1}" destId="{F15FFAFF-DCF0-42F9-A70F-F146776EDAFE}" srcOrd="2" destOrd="0" presId="urn:microsoft.com/office/officeart/2005/8/layout/vList4#1"/>
    <dgm:cxn modelId="{44C769D4-0AF4-40AF-B695-92F085F53221}" type="presParOf" srcId="{B7FFCF16-7F27-4E40-BA5D-758B8F744D27}" destId="{C366B98C-629F-4ED1-A523-ECE69F4285BA}" srcOrd="1" destOrd="0" presId="urn:microsoft.com/office/officeart/2005/8/layout/vList4#1"/>
    <dgm:cxn modelId="{77D566FC-09D0-4AA9-B759-5C1F53BF771C}" type="presParOf" srcId="{B7FFCF16-7F27-4E40-BA5D-758B8F744D27}" destId="{E1DF89DD-6EF9-4EA5-A766-F71A42D86619}" srcOrd="2" destOrd="0" presId="urn:microsoft.com/office/officeart/2005/8/layout/vList4#1"/>
    <dgm:cxn modelId="{A7F80B95-55C2-4944-9118-28D857DEBB2F}" type="presParOf" srcId="{E1DF89DD-6EF9-4EA5-A766-F71A42D86619}" destId="{618D1A1F-EEFA-4622-BB2C-63819F609DE6}" srcOrd="0" destOrd="0" presId="urn:microsoft.com/office/officeart/2005/8/layout/vList4#1"/>
    <dgm:cxn modelId="{9D85B375-3FD5-4889-9F9D-73F21685A288}" type="presParOf" srcId="{E1DF89DD-6EF9-4EA5-A766-F71A42D86619}" destId="{CABD6D2C-E27B-4AB3-8B9E-95421061BA28}" srcOrd="1" destOrd="0" presId="urn:microsoft.com/office/officeart/2005/8/layout/vList4#1"/>
    <dgm:cxn modelId="{00146290-E566-4881-ACB9-E97C56B4394D}" type="presParOf" srcId="{E1DF89DD-6EF9-4EA5-A766-F71A42D86619}" destId="{35C8C461-4157-45DF-AD32-5968626B41BB}" srcOrd="2" destOrd="0" presId="urn:microsoft.com/office/officeart/2005/8/layout/vList4#1"/>
    <dgm:cxn modelId="{33CA9F98-E609-4538-805A-0F9113D80F56}" type="presParOf" srcId="{B7FFCF16-7F27-4E40-BA5D-758B8F744D27}" destId="{0453CE19-5BFC-4023-A6BA-9BEE22F6266D}" srcOrd="3" destOrd="0" presId="urn:microsoft.com/office/officeart/2005/8/layout/vList4#1"/>
    <dgm:cxn modelId="{D86FCCA4-49DC-46FF-88B0-8F5FCBC651D7}" type="presParOf" srcId="{B7FFCF16-7F27-4E40-BA5D-758B8F744D27}" destId="{48D11C14-FD15-4E9D-93B5-3D31B3521172}" srcOrd="4" destOrd="0" presId="urn:microsoft.com/office/officeart/2005/8/layout/vList4#1"/>
    <dgm:cxn modelId="{264ACE66-147A-4699-9E5F-4FA15977A475}" type="presParOf" srcId="{48D11C14-FD15-4E9D-93B5-3D31B3521172}" destId="{3690C217-4476-4ED4-BF03-E578A5D21B0C}" srcOrd="0" destOrd="0" presId="urn:microsoft.com/office/officeart/2005/8/layout/vList4#1"/>
    <dgm:cxn modelId="{F9BE2DAD-CAA0-4C4C-BA44-2315BAAE228D}" type="presParOf" srcId="{48D11C14-FD15-4E9D-93B5-3D31B3521172}" destId="{1C8DD6FD-0F24-438E-BB58-CE345FA0F3ED}" srcOrd="1" destOrd="0" presId="urn:microsoft.com/office/officeart/2005/8/layout/vList4#1"/>
    <dgm:cxn modelId="{D256AC79-0AA8-4874-8595-1F615FB6C90B}" type="presParOf" srcId="{48D11C14-FD15-4E9D-93B5-3D31B3521172}" destId="{0AA4267B-8D16-4B8A-A8A9-F7B032C648D1}" srcOrd="2" destOrd="0" presId="urn:microsoft.com/office/officeart/2005/8/layout/vList4#1"/>
    <dgm:cxn modelId="{B4121947-7AB3-4DE8-B028-BDF4C11B735B}" type="presParOf" srcId="{B7FFCF16-7F27-4E40-BA5D-758B8F744D27}" destId="{81F25D59-12B6-42D1-B1A5-CD795CB12BA4}" srcOrd="5" destOrd="0" presId="urn:microsoft.com/office/officeart/2005/8/layout/vList4#1"/>
    <dgm:cxn modelId="{7BCF5372-472B-4484-8B27-79A5E3AE942D}" type="presParOf" srcId="{B7FFCF16-7F27-4E40-BA5D-758B8F744D27}" destId="{75C03364-A825-4933-A223-650B9EB508F6}" srcOrd="6" destOrd="0" presId="urn:microsoft.com/office/officeart/2005/8/layout/vList4#1"/>
    <dgm:cxn modelId="{56070CFD-A596-490F-A2DC-BB42FDAE969E}" type="presParOf" srcId="{75C03364-A825-4933-A223-650B9EB508F6}" destId="{AE452FB1-3401-4BB1-8FC9-17F22730B168}" srcOrd="0" destOrd="0" presId="urn:microsoft.com/office/officeart/2005/8/layout/vList4#1"/>
    <dgm:cxn modelId="{B0D56A23-B50B-4E9C-A643-4DC60E1B79E9}" type="presParOf" srcId="{75C03364-A825-4933-A223-650B9EB508F6}" destId="{18057C93-E206-4C14-B70A-F6CC6411D5A1}" srcOrd="1" destOrd="0" presId="urn:microsoft.com/office/officeart/2005/8/layout/vList4#1"/>
    <dgm:cxn modelId="{F68EABD0-AF17-432D-85AE-9B172B9112E8}" type="presParOf" srcId="{75C03364-A825-4933-A223-650B9EB508F6}" destId="{E92A7A87-5D69-4D31-AFEF-A49B8501D7AE}" srcOrd="2" destOrd="0" presId="urn:microsoft.com/office/officeart/2005/8/layout/vList4#1"/>
    <dgm:cxn modelId="{2EC97F32-CEAA-40DA-8DEF-07F431986093}" type="presParOf" srcId="{B7FFCF16-7F27-4E40-BA5D-758B8F744D27}" destId="{2F0F3173-D313-4189-ADB4-308D7660E43F}" srcOrd="7" destOrd="0" presId="urn:microsoft.com/office/officeart/2005/8/layout/vList4#1"/>
    <dgm:cxn modelId="{F4361A51-7F0C-49E4-827C-9CB1BE6F8680}" type="presParOf" srcId="{B7FFCF16-7F27-4E40-BA5D-758B8F744D27}" destId="{815D5F16-1CB7-47D6-B163-AF39A156816B}" srcOrd="8" destOrd="0" presId="urn:microsoft.com/office/officeart/2005/8/layout/vList4#1"/>
    <dgm:cxn modelId="{12DCFAC5-6E38-437E-BE3D-01A6FBD47A6B}" type="presParOf" srcId="{815D5F16-1CB7-47D6-B163-AF39A156816B}" destId="{C7AD3A45-E2AC-4346-8DC4-E981B29115EA}" srcOrd="0" destOrd="0" presId="urn:microsoft.com/office/officeart/2005/8/layout/vList4#1"/>
    <dgm:cxn modelId="{6EF15E0A-0606-40CA-A939-25581A776B64}" type="presParOf" srcId="{815D5F16-1CB7-47D6-B163-AF39A156816B}" destId="{E02A2E48-45BF-4D2C-BDD0-5B57C7DF855A}" srcOrd="1" destOrd="0" presId="urn:microsoft.com/office/officeart/2005/8/layout/vList4#1"/>
    <dgm:cxn modelId="{510F228E-01A5-4014-A359-90BC39532A36}" type="presParOf" srcId="{815D5F16-1CB7-47D6-B163-AF39A156816B}" destId="{98603846-D0E1-4EF0-A505-7BA2748862EF}" srcOrd="2" destOrd="0" presId="urn:microsoft.com/office/officeart/2005/8/layout/vList4#1"/>
    <dgm:cxn modelId="{EFD32D70-A2F2-4D41-8B04-37D1E231A305}" type="presParOf" srcId="{B7FFCF16-7F27-4E40-BA5D-758B8F744D27}" destId="{C42B5689-3D97-45C6-95BC-575E3C0CE112}" srcOrd="9" destOrd="0" presId="urn:microsoft.com/office/officeart/2005/8/layout/vList4#1"/>
    <dgm:cxn modelId="{671288DF-F2A3-4581-A100-D253DBFD208C}" type="presParOf" srcId="{B7FFCF16-7F27-4E40-BA5D-758B8F744D27}" destId="{92E6C99D-FED8-43F4-AFF8-BC8B0F8BCF88}" srcOrd="10" destOrd="0" presId="urn:microsoft.com/office/officeart/2005/8/layout/vList4#1"/>
    <dgm:cxn modelId="{790D1DD8-876F-44A4-B821-36832DF65000}" type="presParOf" srcId="{92E6C99D-FED8-43F4-AFF8-BC8B0F8BCF88}" destId="{F6491EDB-F086-4C9B-BD29-6FC0A5F2A131}" srcOrd="0" destOrd="0" presId="urn:microsoft.com/office/officeart/2005/8/layout/vList4#1"/>
    <dgm:cxn modelId="{B93F6974-568C-4E18-B7F2-06B23A494142}" type="presParOf" srcId="{92E6C99D-FED8-43F4-AFF8-BC8B0F8BCF88}" destId="{7F5EB1E1-7A49-43F5-A401-FC93FCA62D69}" srcOrd="1" destOrd="0" presId="urn:microsoft.com/office/officeart/2005/8/layout/vList4#1"/>
    <dgm:cxn modelId="{B7A3DD7E-3D1A-4409-874F-4047843D3B39}" type="presParOf" srcId="{92E6C99D-FED8-43F4-AFF8-BC8B0F8BCF88}" destId="{8BAFA518-4BD5-460E-809B-A8A4C7A5A1F5}" srcOrd="2" destOrd="0" presId="urn:microsoft.com/office/officeart/2005/8/layout/vList4#1"/>
  </dgm:cxnLst>
  <dgm:bg/>
  <dgm:whole/>
  <dgm:extLst>
    <a:ext uri="{C62137D5-CB1D-491B-B009-E17868A290BF}">
      <dgm14:recolorImg xmlns="" xmlns:dgm14="http://schemas.microsoft.com/office/drawing/2010/diagram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98F129-0548-486F-A8B1-37E2C042536F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F64FA11-66A8-4E1C-A69E-0FAFD2CD437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На первое место среди этих прав Закон ставит  учет мнения представительного органа работников при принятии локальных нормативных актов, начиная с Правил внутреннего трудового распорядка, коллективного договора и заканчивая Положением об оплате и нормировании труда,  и сегодня прибавляется  Положение о порядке распределения стимулирующего фонда заработной платы. Все эти документы</a:t>
          </a:r>
          <a:r>
            <a:rPr lang="ru-RU" sz="1400" b="1" i="1" dirty="0" smtClean="0">
              <a:solidFill>
                <a:srgbClr val="002060"/>
              </a:solidFill>
            </a:rPr>
            <a:t> </a:t>
          </a:r>
          <a:r>
            <a:rPr lang="ru-RU" sz="1400" b="1" dirty="0" smtClean="0">
              <a:solidFill>
                <a:srgbClr val="002060"/>
              </a:solidFill>
            </a:rPr>
            <a:t>утверждаются приказом работодателя с учетом мотивированного мнения или согласуются с профсоюзной организацией. </a:t>
          </a:r>
          <a:endParaRPr lang="ru-RU" sz="1400" b="1" dirty="0">
            <a:solidFill>
              <a:srgbClr val="002060"/>
            </a:solidFill>
          </a:endParaRPr>
        </a:p>
      </dgm:t>
    </dgm:pt>
    <dgm:pt modelId="{36A76FDC-FD35-4616-A4F2-D15AC64E11E7}" type="parTrans" cxnId="{F7F67853-02BB-4458-B5E0-1EF27EC469CF}">
      <dgm:prSet/>
      <dgm:spPr/>
      <dgm:t>
        <a:bodyPr/>
        <a:lstStyle/>
        <a:p>
          <a:endParaRPr lang="ru-RU"/>
        </a:p>
      </dgm:t>
    </dgm:pt>
    <dgm:pt modelId="{488BBF16-54EE-47A4-B592-9D7291775BC2}" type="sibTrans" cxnId="{F7F67853-02BB-4458-B5E0-1EF27EC469CF}">
      <dgm:prSet/>
      <dgm:spPr/>
      <dgm:t>
        <a:bodyPr/>
        <a:lstStyle/>
        <a:p>
          <a:endParaRPr lang="ru-RU"/>
        </a:p>
      </dgm:t>
    </dgm:pt>
    <dgm:pt modelId="{DD9DEACF-84A2-4409-ADB1-140812588972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Данные рекомендации, а также 86 постановление правительства Москвы, давшее старт  пилотному проекту, отмечают, что установление и изменение систем оплаты труда осуществляются с учетом достигнутого уровня оплаты труда, т.е. заработная плата работников ОУ (без учета премий и иных стимулирующих выплат) не может быть меньше, чем зарплата до ее изменения, при условии сохранения объема должностных (трудовых) обязанностей работников и выполнения ими работ той же квалификации. Исходя из этого принципа не должен снижаться и достигнутый уровень выплат компенсационного характера.</a:t>
          </a:r>
          <a:endParaRPr lang="ru-RU" b="1" dirty="0">
            <a:solidFill>
              <a:srgbClr val="002060"/>
            </a:solidFill>
          </a:endParaRPr>
        </a:p>
      </dgm:t>
    </dgm:pt>
    <dgm:pt modelId="{CDDA3F12-8B7F-4530-9229-6D2E0AC9118C}" type="parTrans" cxnId="{5FCBA4C7-5E27-4CD4-8F19-28F43B36EA21}">
      <dgm:prSet/>
      <dgm:spPr/>
      <dgm:t>
        <a:bodyPr/>
        <a:lstStyle/>
        <a:p>
          <a:endParaRPr lang="ru-RU"/>
        </a:p>
      </dgm:t>
    </dgm:pt>
    <dgm:pt modelId="{E9648AEB-C6D2-486D-8CD8-19657474EDCC}" type="sibTrans" cxnId="{5FCBA4C7-5E27-4CD4-8F19-28F43B36EA21}">
      <dgm:prSet/>
      <dgm:spPr/>
      <dgm:t>
        <a:bodyPr/>
        <a:lstStyle/>
        <a:p>
          <a:endParaRPr lang="ru-RU"/>
        </a:p>
      </dgm:t>
    </dgm:pt>
    <dgm:pt modelId="{16B6B7EF-0B31-46CD-AAB9-FBE64BA8CB3A}" type="pres">
      <dgm:prSet presAssocID="{0098F129-0548-486F-A8B1-37E2C04253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F462D5-4198-415C-87E2-664A94254D8A}" type="pres">
      <dgm:prSet presAssocID="{7F64FA11-66A8-4E1C-A69E-0FAFD2CD4370}" presName="node" presStyleLbl="node1" presStyleIdx="0" presStyleCnt="2" custLinFactNeighborX="23341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5DD834-3266-44AB-ADD5-B1B660A4EB42}" type="pres">
      <dgm:prSet presAssocID="{488BBF16-54EE-47A4-B592-9D7291775BC2}" presName="sibTrans" presStyleCnt="0"/>
      <dgm:spPr/>
    </dgm:pt>
    <dgm:pt modelId="{0DC2C403-E558-4142-984D-13877FF6EFD2}" type="pres">
      <dgm:prSet presAssocID="{DD9DEACF-84A2-4409-ADB1-14081258897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CBA4C7-5E27-4CD4-8F19-28F43B36EA21}" srcId="{0098F129-0548-486F-A8B1-37E2C042536F}" destId="{DD9DEACF-84A2-4409-ADB1-140812588972}" srcOrd="1" destOrd="0" parTransId="{CDDA3F12-8B7F-4530-9229-6D2E0AC9118C}" sibTransId="{E9648AEB-C6D2-486D-8CD8-19657474EDCC}"/>
    <dgm:cxn modelId="{F7F67853-02BB-4458-B5E0-1EF27EC469CF}" srcId="{0098F129-0548-486F-A8B1-37E2C042536F}" destId="{7F64FA11-66A8-4E1C-A69E-0FAFD2CD4370}" srcOrd="0" destOrd="0" parTransId="{36A76FDC-FD35-4616-A4F2-D15AC64E11E7}" sibTransId="{488BBF16-54EE-47A4-B592-9D7291775BC2}"/>
    <dgm:cxn modelId="{D8A3465C-7D9E-4312-89D7-9A9941B03403}" type="presOf" srcId="{DD9DEACF-84A2-4409-ADB1-140812588972}" destId="{0DC2C403-E558-4142-984D-13877FF6EFD2}" srcOrd="0" destOrd="0" presId="urn:microsoft.com/office/officeart/2005/8/layout/hList6"/>
    <dgm:cxn modelId="{820D168D-63C8-46F1-ABD2-0CEEA5C20ACD}" type="presOf" srcId="{7F64FA11-66A8-4E1C-A69E-0FAFD2CD4370}" destId="{A5F462D5-4198-415C-87E2-664A94254D8A}" srcOrd="0" destOrd="0" presId="urn:microsoft.com/office/officeart/2005/8/layout/hList6"/>
    <dgm:cxn modelId="{64E32EDE-F342-4478-A82C-700F47E2598F}" type="presOf" srcId="{0098F129-0548-486F-A8B1-37E2C042536F}" destId="{16B6B7EF-0B31-46CD-AAB9-FBE64BA8CB3A}" srcOrd="0" destOrd="0" presId="urn:microsoft.com/office/officeart/2005/8/layout/hList6"/>
    <dgm:cxn modelId="{2750F5EC-CF1A-4A65-B0B9-2E2C45BC688E}" type="presParOf" srcId="{16B6B7EF-0B31-46CD-AAB9-FBE64BA8CB3A}" destId="{A5F462D5-4198-415C-87E2-664A94254D8A}" srcOrd="0" destOrd="0" presId="urn:microsoft.com/office/officeart/2005/8/layout/hList6"/>
    <dgm:cxn modelId="{49DF11FB-25C6-44B5-9B3B-BE26D8EF8BAE}" type="presParOf" srcId="{16B6B7EF-0B31-46CD-AAB9-FBE64BA8CB3A}" destId="{345DD834-3266-44AB-ADD5-B1B660A4EB42}" srcOrd="1" destOrd="0" presId="urn:microsoft.com/office/officeart/2005/8/layout/hList6"/>
    <dgm:cxn modelId="{5FCB926A-0ABB-4B99-8C9C-9D287700CC7D}" type="presParOf" srcId="{16B6B7EF-0B31-46CD-AAB9-FBE64BA8CB3A}" destId="{0DC2C403-E558-4142-984D-13877FF6EFD2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1960622-1579-4385-9781-9D8B7759FB70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822D76C-866B-4DAA-9A71-73309F8ED010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повышение качества оказания образовательных услуг в ОУ;</a:t>
          </a:r>
          <a:endParaRPr lang="ru-RU" sz="1600" dirty="0">
            <a:solidFill>
              <a:srgbClr val="002060"/>
            </a:solidFill>
          </a:endParaRPr>
        </a:p>
      </dgm:t>
    </dgm:pt>
    <dgm:pt modelId="{2CD0B28A-C401-49B1-AB79-BF4EF6427880}" type="parTrans" cxnId="{6B8F3174-29DD-448C-89F4-E832335EBB0F}">
      <dgm:prSet/>
      <dgm:spPr/>
      <dgm:t>
        <a:bodyPr/>
        <a:lstStyle/>
        <a:p>
          <a:endParaRPr lang="ru-RU"/>
        </a:p>
      </dgm:t>
    </dgm:pt>
    <dgm:pt modelId="{7BD45989-B9F9-42A1-8841-E69FF0CA414A}" type="sibTrans" cxnId="{6B8F3174-29DD-448C-89F4-E832335EBB0F}">
      <dgm:prSet/>
      <dgm:spPr/>
      <dgm:t>
        <a:bodyPr/>
        <a:lstStyle/>
        <a:p>
          <a:endParaRPr lang="ru-RU"/>
        </a:p>
      </dgm:t>
    </dgm:pt>
    <dgm:pt modelId="{3141D082-C39F-4CA1-A078-C2937A44329F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обеспечение зависимости оплаты труда от конечных результатов работы;</a:t>
          </a:r>
          <a:endParaRPr lang="ru-RU" sz="1600" dirty="0">
            <a:solidFill>
              <a:srgbClr val="002060"/>
            </a:solidFill>
          </a:endParaRPr>
        </a:p>
      </dgm:t>
    </dgm:pt>
    <dgm:pt modelId="{A6D315A7-C0D7-4E82-A621-A541ADBB0A95}" type="parTrans" cxnId="{1C47A8D6-3C21-467B-BCDB-C1EEF398AD63}">
      <dgm:prSet/>
      <dgm:spPr/>
      <dgm:t>
        <a:bodyPr/>
        <a:lstStyle/>
        <a:p>
          <a:endParaRPr lang="ru-RU"/>
        </a:p>
      </dgm:t>
    </dgm:pt>
    <dgm:pt modelId="{36735F9E-7B5C-4A3E-9DD1-EDB5597E866F}" type="sibTrans" cxnId="{1C47A8D6-3C21-467B-BCDB-C1EEF398AD63}">
      <dgm:prSet/>
      <dgm:spPr/>
      <dgm:t>
        <a:bodyPr/>
        <a:lstStyle/>
        <a:p>
          <a:endParaRPr lang="ru-RU"/>
        </a:p>
      </dgm:t>
    </dgm:pt>
    <dgm:pt modelId="{7EF99391-10EA-46D7-91AD-08AE14CBF207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мотивирование работников к эффективной профессиональной деятельности;</a:t>
          </a:r>
          <a:endParaRPr lang="ru-RU" sz="1600" dirty="0">
            <a:solidFill>
              <a:srgbClr val="002060"/>
            </a:solidFill>
          </a:endParaRPr>
        </a:p>
      </dgm:t>
    </dgm:pt>
    <dgm:pt modelId="{EF35D932-3768-4594-8675-C5018284553D}" type="parTrans" cxnId="{210EF01A-B407-4059-BFE8-4A82A62C43B1}">
      <dgm:prSet/>
      <dgm:spPr/>
      <dgm:t>
        <a:bodyPr/>
        <a:lstStyle/>
        <a:p>
          <a:endParaRPr lang="ru-RU"/>
        </a:p>
      </dgm:t>
    </dgm:pt>
    <dgm:pt modelId="{3BD0EAB4-840D-43C6-B6E7-3D323CC622FF}" type="sibTrans" cxnId="{210EF01A-B407-4059-BFE8-4A82A62C43B1}">
      <dgm:prSet/>
      <dgm:spPr/>
      <dgm:t>
        <a:bodyPr/>
        <a:lstStyle/>
        <a:p>
          <a:endParaRPr lang="ru-RU"/>
        </a:p>
      </dgm:t>
    </dgm:pt>
    <dgm:pt modelId="{758C02C4-35E8-4630-B1B2-A523709AEA9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стимулирование инициативы, особых достижений педагогических работников, прочего педагогического персонала, административно-управленческого персонала, учебно-вспомогательного и обслуживающего персонала  школы.</a:t>
          </a:r>
          <a:endParaRPr lang="ru-RU" sz="1400" b="1" dirty="0">
            <a:solidFill>
              <a:srgbClr val="002060"/>
            </a:solidFill>
          </a:endParaRPr>
        </a:p>
      </dgm:t>
    </dgm:pt>
    <dgm:pt modelId="{7F2787EF-EA26-4CC8-B236-811E4C0FBD87}" type="parTrans" cxnId="{21E43BC1-5393-4C93-89FF-7CA6C3E83AC8}">
      <dgm:prSet/>
      <dgm:spPr/>
      <dgm:t>
        <a:bodyPr/>
        <a:lstStyle/>
        <a:p>
          <a:endParaRPr lang="ru-RU"/>
        </a:p>
      </dgm:t>
    </dgm:pt>
    <dgm:pt modelId="{98BCA9BC-4D58-4AEE-8D6A-B6FDE914044F}" type="sibTrans" cxnId="{21E43BC1-5393-4C93-89FF-7CA6C3E83AC8}">
      <dgm:prSet/>
      <dgm:spPr/>
      <dgm:t>
        <a:bodyPr/>
        <a:lstStyle/>
        <a:p>
          <a:endParaRPr lang="ru-RU"/>
        </a:p>
      </dgm:t>
    </dgm:pt>
    <dgm:pt modelId="{F29FC2B9-BF98-4348-BE9C-A3337BF3A430}" type="pres">
      <dgm:prSet presAssocID="{A1960622-1579-4385-9781-9D8B7759FB7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089F1A-38F2-43BF-81EB-7EBA00E891B9}" type="pres">
      <dgm:prSet presAssocID="{4822D76C-866B-4DAA-9A71-73309F8ED010}" presName="node" presStyleLbl="node1" presStyleIdx="0" presStyleCnt="4" custScaleX="137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6A409-15EA-4AD9-845B-8BC01AF35950}" type="pres">
      <dgm:prSet presAssocID="{7BD45989-B9F9-42A1-8841-E69FF0CA414A}" presName="sibTrans" presStyleCnt="0"/>
      <dgm:spPr/>
    </dgm:pt>
    <dgm:pt modelId="{AB43E5C0-AEAF-4D94-B69B-313C3631029D}" type="pres">
      <dgm:prSet presAssocID="{3141D082-C39F-4CA1-A078-C2937A44329F}" presName="node" presStyleLbl="node1" presStyleIdx="1" presStyleCnt="4" custScaleX="137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77F75-2257-4554-AF5D-E0DEA6E74DA2}" type="pres">
      <dgm:prSet presAssocID="{36735F9E-7B5C-4A3E-9DD1-EDB5597E866F}" presName="sibTrans" presStyleCnt="0"/>
      <dgm:spPr/>
    </dgm:pt>
    <dgm:pt modelId="{9B7EC0DF-26ED-465A-A2E3-9D69F34CB83E}" type="pres">
      <dgm:prSet presAssocID="{7EF99391-10EA-46D7-91AD-08AE14CBF207}" presName="node" presStyleLbl="node1" presStyleIdx="2" presStyleCnt="4" custScaleX="137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612A3-F23F-4A72-ADA7-772B82A8EA86}" type="pres">
      <dgm:prSet presAssocID="{3BD0EAB4-840D-43C6-B6E7-3D323CC622FF}" presName="sibTrans" presStyleCnt="0"/>
      <dgm:spPr/>
    </dgm:pt>
    <dgm:pt modelId="{394B1AFB-6E59-4D76-AA4E-923117E75432}" type="pres">
      <dgm:prSet presAssocID="{758C02C4-35E8-4630-B1B2-A523709AEA96}" presName="node" presStyleLbl="node1" presStyleIdx="3" presStyleCnt="4" custScaleX="148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8F3174-29DD-448C-89F4-E832335EBB0F}" srcId="{A1960622-1579-4385-9781-9D8B7759FB70}" destId="{4822D76C-866B-4DAA-9A71-73309F8ED010}" srcOrd="0" destOrd="0" parTransId="{2CD0B28A-C401-49B1-AB79-BF4EF6427880}" sibTransId="{7BD45989-B9F9-42A1-8841-E69FF0CA414A}"/>
    <dgm:cxn modelId="{21E43BC1-5393-4C93-89FF-7CA6C3E83AC8}" srcId="{A1960622-1579-4385-9781-9D8B7759FB70}" destId="{758C02C4-35E8-4630-B1B2-A523709AEA96}" srcOrd="3" destOrd="0" parTransId="{7F2787EF-EA26-4CC8-B236-811E4C0FBD87}" sibTransId="{98BCA9BC-4D58-4AEE-8D6A-B6FDE914044F}"/>
    <dgm:cxn modelId="{78EEFC4B-BB59-4F61-AD04-80466B6610E7}" type="presOf" srcId="{A1960622-1579-4385-9781-9D8B7759FB70}" destId="{F29FC2B9-BF98-4348-BE9C-A3337BF3A430}" srcOrd="0" destOrd="0" presId="urn:microsoft.com/office/officeart/2005/8/layout/hList6"/>
    <dgm:cxn modelId="{EDA828D0-6A2A-461D-880F-B93AB0191CBD}" type="presOf" srcId="{758C02C4-35E8-4630-B1B2-A523709AEA96}" destId="{394B1AFB-6E59-4D76-AA4E-923117E75432}" srcOrd="0" destOrd="0" presId="urn:microsoft.com/office/officeart/2005/8/layout/hList6"/>
    <dgm:cxn modelId="{475BB8BF-0884-4492-BB5E-FD522F7AE621}" type="presOf" srcId="{3141D082-C39F-4CA1-A078-C2937A44329F}" destId="{AB43E5C0-AEAF-4D94-B69B-313C3631029D}" srcOrd="0" destOrd="0" presId="urn:microsoft.com/office/officeart/2005/8/layout/hList6"/>
    <dgm:cxn modelId="{210EF01A-B407-4059-BFE8-4A82A62C43B1}" srcId="{A1960622-1579-4385-9781-9D8B7759FB70}" destId="{7EF99391-10EA-46D7-91AD-08AE14CBF207}" srcOrd="2" destOrd="0" parTransId="{EF35D932-3768-4594-8675-C5018284553D}" sibTransId="{3BD0EAB4-840D-43C6-B6E7-3D323CC622FF}"/>
    <dgm:cxn modelId="{0B178E4B-9AC2-4786-8D0F-8D0F1194A664}" type="presOf" srcId="{7EF99391-10EA-46D7-91AD-08AE14CBF207}" destId="{9B7EC0DF-26ED-465A-A2E3-9D69F34CB83E}" srcOrd="0" destOrd="0" presId="urn:microsoft.com/office/officeart/2005/8/layout/hList6"/>
    <dgm:cxn modelId="{1C47A8D6-3C21-467B-BCDB-C1EEF398AD63}" srcId="{A1960622-1579-4385-9781-9D8B7759FB70}" destId="{3141D082-C39F-4CA1-A078-C2937A44329F}" srcOrd="1" destOrd="0" parTransId="{A6D315A7-C0D7-4E82-A621-A541ADBB0A95}" sibTransId="{36735F9E-7B5C-4A3E-9DD1-EDB5597E866F}"/>
    <dgm:cxn modelId="{F6EDF539-F5B6-434C-9824-E4160B48A9E3}" type="presOf" srcId="{4822D76C-866B-4DAA-9A71-73309F8ED010}" destId="{D4089F1A-38F2-43BF-81EB-7EBA00E891B9}" srcOrd="0" destOrd="0" presId="urn:microsoft.com/office/officeart/2005/8/layout/hList6"/>
    <dgm:cxn modelId="{60A02FE4-233B-48E4-BF72-226CC0897FF2}" type="presParOf" srcId="{F29FC2B9-BF98-4348-BE9C-A3337BF3A430}" destId="{D4089F1A-38F2-43BF-81EB-7EBA00E891B9}" srcOrd="0" destOrd="0" presId="urn:microsoft.com/office/officeart/2005/8/layout/hList6"/>
    <dgm:cxn modelId="{152E3082-FFC1-4E0E-9AC0-E7B1BD228BD8}" type="presParOf" srcId="{F29FC2B9-BF98-4348-BE9C-A3337BF3A430}" destId="{CC66A409-15EA-4AD9-845B-8BC01AF35950}" srcOrd="1" destOrd="0" presId="urn:microsoft.com/office/officeart/2005/8/layout/hList6"/>
    <dgm:cxn modelId="{FCA59318-3D93-412F-8183-E12E4CD1B25F}" type="presParOf" srcId="{F29FC2B9-BF98-4348-BE9C-A3337BF3A430}" destId="{AB43E5C0-AEAF-4D94-B69B-313C3631029D}" srcOrd="2" destOrd="0" presId="urn:microsoft.com/office/officeart/2005/8/layout/hList6"/>
    <dgm:cxn modelId="{2C85CC72-62FF-4047-ADD5-3B62B326FCCD}" type="presParOf" srcId="{F29FC2B9-BF98-4348-BE9C-A3337BF3A430}" destId="{43177F75-2257-4554-AF5D-E0DEA6E74DA2}" srcOrd="3" destOrd="0" presId="urn:microsoft.com/office/officeart/2005/8/layout/hList6"/>
    <dgm:cxn modelId="{07086329-0AC5-42B6-9F15-0BAE805878A9}" type="presParOf" srcId="{F29FC2B9-BF98-4348-BE9C-A3337BF3A430}" destId="{9B7EC0DF-26ED-465A-A2E3-9D69F34CB83E}" srcOrd="4" destOrd="0" presId="urn:microsoft.com/office/officeart/2005/8/layout/hList6"/>
    <dgm:cxn modelId="{9B19C144-1D2D-449C-BBAB-DFCBBE35B9F5}" type="presParOf" srcId="{F29FC2B9-BF98-4348-BE9C-A3337BF3A430}" destId="{8FD612A3-F23F-4A72-ADA7-772B82A8EA86}" srcOrd="5" destOrd="0" presId="urn:microsoft.com/office/officeart/2005/8/layout/hList6"/>
    <dgm:cxn modelId="{E5A3BA0B-30E6-4CE4-8CC0-9642BBEE7713}" type="presParOf" srcId="{F29FC2B9-BF98-4348-BE9C-A3337BF3A430}" destId="{394B1AFB-6E59-4D76-AA4E-923117E75432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FCD810-B820-41BF-95D7-5C66191FD3B8}">
      <dsp:nvSpPr>
        <dsp:cNvPr id="0" name=""/>
        <dsp:cNvSpPr/>
      </dsp:nvSpPr>
      <dsp:spPr>
        <a:xfrm>
          <a:off x="1209" y="864092"/>
          <a:ext cx="3664151" cy="108012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</a:rPr>
            <a:t>реализация уставных задач профсоюза по представительству и защите социально-трудовых прав и профессиональных интересов работников школы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1209" y="864092"/>
        <a:ext cx="3664151" cy="1080126"/>
      </dsp:txXfrm>
    </dsp:sp>
    <dsp:sp modelId="{3212F7AE-8DFA-4FB5-96FB-9F38B54481BB}">
      <dsp:nvSpPr>
        <dsp:cNvPr id="0" name=""/>
        <dsp:cNvSpPr/>
      </dsp:nvSpPr>
      <dsp:spPr>
        <a:xfrm>
          <a:off x="3409008" y="891450"/>
          <a:ext cx="2563526" cy="1025410"/>
        </a:xfrm>
        <a:prstGeom prst="chevron">
          <a:avLst/>
        </a:prstGeom>
        <a:solidFill>
          <a:schemeClr val="accent4">
            <a:hueOff val="-987791"/>
            <a:satOff val="11154"/>
            <a:lumOff val="5980"/>
            <a:alphaOff val="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</a:rPr>
            <a:t>координация действий членов Профсоюза для достижения общих целей профсоюзной организации;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409008" y="891450"/>
        <a:ext cx="2563526" cy="1025410"/>
      </dsp:txXfrm>
    </dsp:sp>
    <dsp:sp modelId="{A6425FB3-BD25-4D46-AAC7-FFA75FFAEB6E}">
      <dsp:nvSpPr>
        <dsp:cNvPr id="0" name=""/>
        <dsp:cNvSpPr/>
      </dsp:nvSpPr>
      <dsp:spPr>
        <a:xfrm>
          <a:off x="5716183" y="891450"/>
          <a:ext cx="2563526" cy="1025410"/>
        </a:xfrm>
        <a:prstGeom prst="chevron">
          <a:avLst/>
        </a:prstGeom>
        <a:solidFill>
          <a:schemeClr val="accent4">
            <a:hueOff val="-1975582"/>
            <a:satOff val="22309"/>
            <a:lumOff val="11960"/>
            <a:alphaOff val="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</a:rPr>
            <a:t>профсоюзный контроль за соблюдением в школе законодательства о труде и охране труда;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716183" y="891450"/>
        <a:ext cx="2563526" cy="10254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FCD810-B820-41BF-95D7-5C66191FD3B8}">
      <dsp:nvSpPr>
        <dsp:cNvPr id="0" name=""/>
        <dsp:cNvSpPr/>
      </dsp:nvSpPr>
      <dsp:spPr>
        <a:xfrm>
          <a:off x="2412" y="720080"/>
          <a:ext cx="3791161" cy="136815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</a:rPr>
            <a:t>улучшение материального положения, укрепление здоровья и повышение жизненного уровня работников;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412" y="720080"/>
        <a:ext cx="3791161" cy="1368150"/>
      </dsp:txXfrm>
    </dsp:sp>
    <dsp:sp modelId="{3212F7AE-8DFA-4FB5-96FB-9F38B54481BB}">
      <dsp:nvSpPr>
        <dsp:cNvPr id="0" name=""/>
        <dsp:cNvSpPr/>
      </dsp:nvSpPr>
      <dsp:spPr>
        <a:xfrm>
          <a:off x="3386609" y="720080"/>
          <a:ext cx="3883786" cy="1368150"/>
        </a:xfrm>
        <a:prstGeom prst="chevron">
          <a:avLst/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</a:rPr>
            <a:t>информационное обеспечение членов Профсоюза, разъяснение мер, принимаемых Профсоюзом по реализации уставных целей и задач;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386609" y="720080"/>
        <a:ext cx="3883786" cy="13681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4A937A-65A4-41A4-8A19-F499B8BD6A33}">
      <dsp:nvSpPr>
        <dsp:cNvPr id="0" name=""/>
        <dsp:cNvSpPr/>
      </dsp:nvSpPr>
      <dsp:spPr>
        <a:xfrm>
          <a:off x="2642" y="1478954"/>
          <a:ext cx="3602011" cy="110609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</a:rPr>
            <a:t>организация приема в Профсоюз и учет членов Профсоюза, осуществление организационных мероприятий по повышению мотивации профсоюзного членства;</a:t>
          </a:r>
          <a:endParaRPr lang="ru-RU" sz="1200" kern="1200" dirty="0"/>
        </a:p>
      </dsp:txBody>
      <dsp:txXfrm>
        <a:off x="2642" y="1478954"/>
        <a:ext cx="3602011" cy="1106090"/>
      </dsp:txXfrm>
    </dsp:sp>
    <dsp:sp modelId="{445E6E04-5092-47A5-9628-32D2DB0C18B3}">
      <dsp:nvSpPr>
        <dsp:cNvPr id="0" name=""/>
        <dsp:cNvSpPr/>
      </dsp:nvSpPr>
      <dsp:spPr>
        <a:xfrm>
          <a:off x="3328131" y="1478954"/>
          <a:ext cx="2765226" cy="1106090"/>
        </a:xfrm>
        <a:prstGeom prst="chevron">
          <a:avLst/>
        </a:prstGeom>
        <a:solidFill>
          <a:schemeClr val="accent4">
            <a:hueOff val="-1975582"/>
            <a:satOff val="22309"/>
            <a:lumOff val="11960"/>
            <a:alphaOff val="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</a:rPr>
            <a:t>создание условий, обеспечивающих вовлечение членов Профсоюза в профсоюзную работу.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328131" y="1478954"/>
        <a:ext cx="2765226" cy="110609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0F47EF-8939-450D-825B-48DD161E33D5}">
      <dsp:nvSpPr>
        <dsp:cNvPr id="0" name=""/>
        <dsp:cNvSpPr/>
      </dsp:nvSpPr>
      <dsp:spPr>
        <a:xfrm>
          <a:off x="0" y="1127"/>
          <a:ext cx="6096000" cy="79852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0000FF"/>
              </a:solidFill>
              <a:effectLst/>
            </a:rPr>
            <a:t>правовая, социальная защита</a:t>
          </a:r>
          <a:endParaRPr lang="ru-RU" sz="2000" b="1" kern="1200" dirty="0">
            <a:solidFill>
              <a:srgbClr val="0000FF"/>
            </a:solidFill>
          </a:endParaRPr>
        </a:p>
      </dsp:txBody>
      <dsp:txXfrm>
        <a:off x="0" y="1127"/>
        <a:ext cx="6096000" cy="798524"/>
      </dsp:txXfrm>
    </dsp:sp>
    <dsp:sp modelId="{52C3E02A-3C3F-4DB1-B165-BA6E8542A759}">
      <dsp:nvSpPr>
        <dsp:cNvPr id="0" name=""/>
        <dsp:cNvSpPr/>
      </dsp:nvSpPr>
      <dsp:spPr>
        <a:xfrm>
          <a:off x="0" y="816932"/>
          <a:ext cx="6096000" cy="798524"/>
        </a:xfrm>
        <a:prstGeom prst="roundRect">
          <a:avLst/>
        </a:prstGeom>
        <a:gradFill rotWithShape="0">
          <a:gsLst>
            <a:gs pos="0">
              <a:schemeClr val="accent4">
                <a:hueOff val="-493895"/>
                <a:satOff val="5577"/>
                <a:lumOff val="299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493895"/>
                <a:satOff val="5577"/>
                <a:lumOff val="299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-493895"/>
              <a:satOff val="5577"/>
              <a:lumOff val="299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0000FF"/>
              </a:solidFill>
              <a:effectLst/>
            </a:rPr>
            <a:t>социальное партнерство</a:t>
          </a:r>
          <a:endParaRPr lang="ru-RU" sz="2000" b="1" kern="1200" dirty="0">
            <a:solidFill>
              <a:srgbClr val="0000FF"/>
            </a:solidFill>
          </a:endParaRPr>
        </a:p>
      </dsp:txBody>
      <dsp:txXfrm>
        <a:off x="0" y="816932"/>
        <a:ext cx="6096000" cy="798524"/>
      </dsp:txXfrm>
    </dsp:sp>
    <dsp:sp modelId="{F580B26D-70B1-42C5-A25A-C8F2C3236672}">
      <dsp:nvSpPr>
        <dsp:cNvPr id="0" name=""/>
        <dsp:cNvSpPr/>
      </dsp:nvSpPr>
      <dsp:spPr>
        <a:xfrm>
          <a:off x="0" y="1632737"/>
          <a:ext cx="6096000" cy="798524"/>
        </a:xfrm>
        <a:prstGeom prst="roundRect">
          <a:avLst/>
        </a:prstGeom>
        <a:gradFill rotWithShape="0">
          <a:gsLst>
            <a:gs pos="0">
              <a:schemeClr val="accent4">
                <a:hueOff val="-987791"/>
                <a:satOff val="11154"/>
                <a:lumOff val="598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987791"/>
                <a:satOff val="11154"/>
                <a:lumOff val="598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-987791"/>
              <a:satOff val="11154"/>
              <a:lumOff val="598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0000FF"/>
              </a:solidFill>
              <a:effectLst/>
            </a:rPr>
            <a:t>охрана труда</a:t>
          </a:r>
          <a:endParaRPr lang="ru-RU" sz="2000" b="1" kern="1200" dirty="0">
            <a:solidFill>
              <a:srgbClr val="0000FF"/>
            </a:solidFill>
          </a:endParaRPr>
        </a:p>
      </dsp:txBody>
      <dsp:txXfrm>
        <a:off x="0" y="1632737"/>
        <a:ext cx="6096000" cy="798524"/>
      </dsp:txXfrm>
    </dsp:sp>
    <dsp:sp modelId="{ED31F63F-5FD4-4F32-AEA4-84EE99C9C2B7}">
      <dsp:nvSpPr>
        <dsp:cNvPr id="0" name=""/>
        <dsp:cNvSpPr/>
      </dsp:nvSpPr>
      <dsp:spPr>
        <a:xfrm>
          <a:off x="0" y="2448542"/>
          <a:ext cx="6096000" cy="798524"/>
        </a:xfrm>
        <a:prstGeom prst="roundRect">
          <a:avLst/>
        </a:prstGeom>
        <a:gradFill rotWithShape="0">
          <a:gsLst>
            <a:gs pos="0">
              <a:schemeClr val="accent4">
                <a:hueOff val="-1481686"/>
                <a:satOff val="16732"/>
                <a:lumOff val="897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1481686"/>
                <a:satOff val="16732"/>
                <a:lumOff val="897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-1481686"/>
              <a:satOff val="16732"/>
              <a:lumOff val="897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0000FF"/>
              </a:solidFill>
              <a:effectLst/>
            </a:rPr>
            <a:t>создание в коллективе взаимоотношений поддержки, взаимопомощи</a:t>
          </a:r>
          <a:endParaRPr lang="ru-RU" sz="2000" b="1" kern="1200" dirty="0">
            <a:solidFill>
              <a:srgbClr val="0000FF"/>
            </a:solidFill>
          </a:endParaRPr>
        </a:p>
      </dsp:txBody>
      <dsp:txXfrm>
        <a:off x="0" y="2448542"/>
        <a:ext cx="6096000" cy="798524"/>
      </dsp:txXfrm>
    </dsp:sp>
    <dsp:sp modelId="{7FD5CF9F-7CE3-47EA-A856-3973FB077478}">
      <dsp:nvSpPr>
        <dsp:cNvPr id="0" name=""/>
        <dsp:cNvSpPr/>
      </dsp:nvSpPr>
      <dsp:spPr>
        <a:xfrm>
          <a:off x="0" y="3264347"/>
          <a:ext cx="6096000" cy="798524"/>
        </a:xfrm>
        <a:prstGeom prst="roundRect">
          <a:avLst/>
        </a:prstGeom>
        <a:gradFill rotWithShape="0">
          <a:gsLst>
            <a:gs pos="0">
              <a:schemeClr val="accent4">
                <a:hueOff val="-1975582"/>
                <a:satOff val="22309"/>
                <a:lumOff val="1196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1975582"/>
                <a:satOff val="22309"/>
                <a:lumOff val="1196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-1975582"/>
              <a:satOff val="22309"/>
              <a:lumOff val="1196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0000FF"/>
              </a:solidFill>
              <a:effectLst/>
            </a:rPr>
            <a:t>творческое сотрудничество</a:t>
          </a:r>
          <a:endParaRPr lang="ru-RU" sz="2000" b="1" kern="1200" dirty="0">
            <a:solidFill>
              <a:srgbClr val="0000FF"/>
            </a:solidFill>
          </a:endParaRPr>
        </a:p>
      </dsp:txBody>
      <dsp:txXfrm>
        <a:off x="0" y="3264347"/>
        <a:ext cx="6096000" cy="79852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56FD-1E26-4D36-8096-E1A54AFA0B25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39ED-E4A0-45AE-AD3D-C58FA30BBE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56FD-1E26-4D36-8096-E1A54AFA0B25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39ED-E4A0-45AE-AD3D-C58FA30BBE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56FD-1E26-4D36-8096-E1A54AFA0B25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39ED-E4A0-45AE-AD3D-C58FA30BBE0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56FD-1E26-4D36-8096-E1A54AFA0B25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39ED-E4A0-45AE-AD3D-C58FA30BBE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56FD-1E26-4D36-8096-E1A54AFA0B25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39ED-E4A0-45AE-AD3D-C58FA30BBE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56FD-1E26-4D36-8096-E1A54AFA0B25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39ED-E4A0-45AE-AD3D-C58FA30BBE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56FD-1E26-4D36-8096-E1A54AFA0B25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39ED-E4A0-45AE-AD3D-C58FA30BBE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56FD-1E26-4D36-8096-E1A54AFA0B25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39ED-E4A0-45AE-AD3D-C58FA30BBE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56FD-1E26-4D36-8096-E1A54AFA0B25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39ED-E4A0-45AE-AD3D-C58FA30BBE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56FD-1E26-4D36-8096-E1A54AFA0B25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39ED-E4A0-45AE-AD3D-C58FA30BBE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56FD-1E26-4D36-8096-E1A54AFA0B25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39ED-E4A0-45AE-AD3D-C58FA30BBE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8DA56FD-1E26-4D36-8096-E1A54AFA0B25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18839ED-E4A0-45AE-AD3D-C58FA30BBE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2527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Тема: </a:t>
            </a:r>
            <a:r>
              <a:rPr lang="ru-RU" sz="2800" b="1" dirty="0" smtClean="0">
                <a:solidFill>
                  <a:srgbClr val="C00000"/>
                </a:solidFill>
              </a:rPr>
              <a:t>«О роли профсоюзной организации в представлении и защите социально-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трудовых интересов работников учреждения».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764704"/>
            <a:ext cx="6428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Первичная профсоюзная организация </a:t>
            </a:r>
          </a:p>
          <a:p>
            <a:pPr algn="ctr"/>
            <a:r>
              <a:rPr lang="ru-RU" b="1" dirty="0" smtClean="0"/>
              <a:t>МБОУ «Кромская начальная общеобразовательная школа»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28860" y="5286388"/>
            <a:ext cx="5417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smtClean="0"/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Составитель: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председатель ППО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Толпекина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Е.В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2022г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19240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7447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676471172"/>
              </p:ext>
            </p:extLst>
          </p:nvPr>
        </p:nvGraphicFramePr>
        <p:xfrm>
          <a:off x="683568" y="764704"/>
          <a:ext cx="8064896" cy="5576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772753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Целью введения системы доплат (премий) работникам </a:t>
            </a:r>
            <a:r>
              <a:rPr lang="ru-RU" sz="3100" dirty="0" smtClean="0"/>
              <a:t>школы, </a:t>
            </a:r>
            <a:r>
              <a:rPr lang="ru-RU" sz="3100" dirty="0"/>
              <a:t>внедряющей новую систему оплаты труда, являются: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1202309819"/>
              </p:ext>
            </p:extLst>
          </p:nvPr>
        </p:nvGraphicFramePr>
        <p:xfrm>
          <a:off x="467544" y="2276872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02920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27381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5100" dirty="0" smtClean="0">
                <a:solidFill>
                  <a:srgbClr val="C00000"/>
                </a:solidFill>
              </a:rPr>
              <a:t>Основаниями </a:t>
            </a:r>
            <a:r>
              <a:rPr lang="ru-RU" sz="5100" dirty="0">
                <a:solidFill>
                  <a:srgbClr val="C00000"/>
                </a:solidFill>
              </a:rPr>
              <a:t>для стимулирования </a:t>
            </a:r>
            <a:r>
              <a:rPr lang="ru-RU" sz="5100" dirty="0"/>
              <a:t>работников </a:t>
            </a:r>
            <a:r>
              <a:rPr lang="ru-RU" sz="5100" dirty="0" smtClean="0"/>
              <a:t>являются </a:t>
            </a:r>
            <a:r>
              <a:rPr lang="ru-RU" sz="5100" dirty="0"/>
              <a:t>критерии и </a:t>
            </a:r>
            <a:r>
              <a:rPr lang="ru-RU" sz="5100" dirty="0">
                <a:solidFill>
                  <a:srgbClr val="C00000"/>
                </a:solidFill>
              </a:rPr>
              <a:t>показатели качества и результативности </a:t>
            </a:r>
            <a:r>
              <a:rPr lang="ru-RU" sz="5100" dirty="0"/>
              <a:t>их профессиональной деятельности.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Основания для стимулирования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5000636"/>
            <a:ext cx="2779704" cy="153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24524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1000108"/>
            <a:ext cx="7408333" cy="5857892"/>
          </a:xfrm>
        </p:spPr>
        <p:txBody>
          <a:bodyPr>
            <a:normAutofit fontScale="47500" lnSpcReduction="20000"/>
          </a:bodyPr>
          <a:lstStyle/>
          <a:p>
            <a:r>
              <a:rPr lang="ru-RU" sz="3400" i="1" u="sng" dirty="0" smtClean="0"/>
              <a:t> Каковы же последствия недооценки роли профсоюза в России? </a:t>
            </a:r>
            <a:r>
              <a:rPr lang="ru-RU" sz="3400" b="1" i="1" u="sng" dirty="0" smtClean="0"/>
              <a:t>Если сказать коротко, то та социальная катастрофа, которая разразилась в России в годы экономических  реформ — это во многом   вследствие недооценки роли и задач профсоюза населением страны.</a:t>
            </a:r>
            <a:r>
              <a:rPr lang="ru-RU" sz="3400" i="1" u="sng" dirty="0" smtClean="0"/>
              <a:t>  </a:t>
            </a:r>
            <a:endParaRPr lang="ru-RU" sz="3400" u="sng" dirty="0" smtClean="0"/>
          </a:p>
          <a:p>
            <a:pPr>
              <a:buNone/>
            </a:pPr>
            <a:r>
              <a:rPr lang="ru-RU" sz="3400" i="1" dirty="0" smtClean="0"/>
              <a:t>         Наш народ уже заплатил страшную цену за свое заблуждение по отношению к профсоюзам и продолжает за это еще платить.</a:t>
            </a:r>
            <a:endParaRPr lang="ru-RU" sz="3400" dirty="0" smtClean="0"/>
          </a:p>
          <a:p>
            <a:pPr>
              <a:buNone/>
            </a:pPr>
            <a:r>
              <a:rPr lang="ru-RU" sz="3400" i="1" dirty="0" smtClean="0"/>
              <a:t>        Можно даже назвать конкретную   цену.     На Всероссийской научно-практической конференции в Москве 22-23 июня 2013года, приводился следующий, можно сказать шокирующий факт: </a:t>
            </a:r>
            <a:r>
              <a:rPr lang="ru-RU" sz="3400" b="1" i="1" dirty="0" smtClean="0"/>
              <a:t>производительность труда в производственной сфере в России уступает западным странам в среднем в 4-6 раз, а средняя заработная плата в 15-20 раз.</a:t>
            </a:r>
            <a:endParaRPr lang="ru-RU" sz="3400" dirty="0" smtClean="0"/>
          </a:p>
          <a:p>
            <a:pPr>
              <a:buNone/>
            </a:pPr>
            <a:r>
              <a:rPr lang="ru-RU" sz="3400" i="1" dirty="0" smtClean="0"/>
              <a:t>     То есть, наемные работники в России в производственной   недополучают   в среднем по стране в 3-4 раза по сравнению со своими западными коллегами за одинаковое количество произведенной продукции.</a:t>
            </a:r>
            <a:endParaRPr lang="ru-RU" sz="3400" dirty="0" smtClean="0"/>
          </a:p>
          <a:p>
            <a:pPr>
              <a:buNone/>
            </a:pPr>
            <a:r>
              <a:rPr lang="ru-RU" sz="3400" i="1" dirty="0" smtClean="0"/>
              <a:t>      Такая низкая заработная плата   способствует технологической отсталости наших предприятий.</a:t>
            </a:r>
            <a:endParaRPr lang="ru-RU" sz="3400" dirty="0" smtClean="0"/>
          </a:p>
          <a:p>
            <a:pPr>
              <a:buNone/>
            </a:pPr>
            <a:r>
              <a:rPr lang="ru-RU" sz="3400" i="1" dirty="0" smtClean="0"/>
              <a:t>       Зачем тратиться на передовые технологии, когда прибыль можно получать за счет заниженной в несколько раз заработной платы.   </a:t>
            </a:r>
            <a:endParaRPr lang="ru-RU" sz="3400" dirty="0" smtClean="0"/>
          </a:p>
          <a:p>
            <a:pPr>
              <a:buNone/>
            </a:pPr>
            <a:r>
              <a:rPr lang="ru-RU" sz="3400" i="1" dirty="0" smtClean="0"/>
              <a:t>       В настоящее время в России, к сожалению многие   наемные работники ( в том числе и в образовании) до сих не понимают, что   </a:t>
            </a:r>
            <a:r>
              <a:rPr lang="ru-RU" sz="3400" b="1" i="1" dirty="0" smtClean="0"/>
              <a:t>добиться достойной и справедливой оплаты труда можно только   при помощи сильных профсоюзов.</a:t>
            </a:r>
            <a:endParaRPr lang="ru-RU" sz="3400" dirty="0" smtClean="0"/>
          </a:p>
          <a:p>
            <a:pPr>
              <a:buNone/>
            </a:pPr>
            <a:r>
              <a:rPr lang="ru-RU" sz="3400" i="1" dirty="0" smtClean="0"/>
              <a:t>   </a:t>
            </a:r>
            <a:r>
              <a:rPr lang="ru-RU" sz="3400" b="1" i="1" u="sng" dirty="0" smtClean="0"/>
              <a:t>    Профсоюзы </a:t>
            </a:r>
            <a:r>
              <a:rPr lang="ru-RU" sz="3400" i="1" dirty="0" smtClean="0"/>
              <a:t>– это естественная и необходимая   общественная   организация в любом современном цивилизованном обществе для регулирования трудовых отношений.  </a:t>
            </a:r>
            <a:endParaRPr lang="ru-RU" sz="3400" dirty="0" smtClean="0"/>
          </a:p>
          <a:p>
            <a:pPr>
              <a:buNone/>
            </a:pPr>
            <a:r>
              <a:rPr lang="ru-RU" sz="3400" i="1" dirty="0" smtClean="0"/>
              <a:t>  </a:t>
            </a:r>
            <a:r>
              <a:rPr lang="ru-RU" sz="3400" i="1" u="sng" dirty="0" smtClean="0"/>
              <a:t>Если нет сильных профсоюзов – нет и достойной оплаты труда, соблюдения прав наемного работника, высокого уровня жизни населения.</a:t>
            </a:r>
            <a:endParaRPr lang="ru-RU" sz="3400" u="sng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1890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Нужен ли вам профсоюз??!!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2089135"/>
            <a:ext cx="7643866" cy="476886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u="sng" dirty="0" smtClean="0"/>
              <a:t>Значение профсоюзной организации школы </a:t>
            </a:r>
            <a:r>
              <a:rPr lang="ru-RU" dirty="0" smtClean="0"/>
              <a:t>заключается в том, что, объединившись, сотрудники могут на равных вести социальный диалог не только с отдельным работодателем, </a:t>
            </a:r>
          </a:p>
          <a:p>
            <a:pPr>
              <a:buNone/>
            </a:pPr>
            <a:r>
              <a:rPr lang="ru-RU" dirty="0" smtClean="0"/>
              <a:t>     но и с органами власти и управления образованием, </a:t>
            </a:r>
          </a:p>
          <a:p>
            <a:pPr>
              <a:buNone/>
            </a:pPr>
            <a:r>
              <a:rPr lang="ru-RU" dirty="0" smtClean="0"/>
              <a:t>    вносить предложения по вопросам, касающимся реализации социально-трудовых прав работников, выдвигать требования и добиваться их удовлетворения.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Ваше мнение…</a:t>
            </a:r>
            <a:br>
              <a:rPr lang="ru-RU" dirty="0" smtClean="0"/>
            </a:br>
            <a:r>
              <a:rPr lang="ru-RU" sz="2700" i="1" dirty="0" smtClean="0"/>
              <a:t>(анкетирование присутствующих)</a:t>
            </a:r>
            <a:endParaRPr lang="ru-RU" sz="2700" i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00042"/>
            <a:ext cx="1317625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785926"/>
            <a:ext cx="7408333" cy="434023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dirty="0" smtClean="0"/>
              <a:t>Спасибо за 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1785926"/>
            <a:ext cx="2928958" cy="4163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785926"/>
            <a:ext cx="8501090" cy="34506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-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объяснить  роль профсоюзной организации в  общеобразовательном учреждении 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МБОУ «Кромская начальная общеобразовательная школа».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Цель заседания: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3" descr="E:\Pictures\человечки\93700613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9058" y="3500438"/>
            <a:ext cx="4570938" cy="2850418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568952" cy="5234136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effectLst/>
              </a:rPr>
              <a:t>Для председателя и членов профсоюзного комитета</a:t>
            </a:r>
            <a:br>
              <a:rPr lang="ru-RU" sz="3600" b="1" i="1" dirty="0" smtClean="0">
                <a:solidFill>
                  <a:schemeClr val="tx1"/>
                </a:solidFill>
                <a:effectLst/>
              </a:rPr>
            </a:br>
            <a:r>
              <a:rPr lang="ru-RU" b="1" i="1" dirty="0" smtClean="0">
                <a:solidFill>
                  <a:srgbClr val="C00000"/>
                </a:solidFill>
                <a:effectLst/>
              </a:rPr>
              <a:t> </a:t>
            </a:r>
            <a:r>
              <a:rPr lang="ru-RU" sz="5400" b="1" i="1" dirty="0" smtClean="0">
                <a:solidFill>
                  <a:srgbClr val="C00000"/>
                </a:solidFill>
                <a:effectLst/>
              </a:rPr>
              <a:t>профсоюзная работа - это, прежде всего,</a:t>
            </a:r>
            <a:br>
              <a:rPr lang="ru-RU" sz="5400" b="1" i="1" dirty="0" smtClean="0">
                <a:solidFill>
                  <a:srgbClr val="C00000"/>
                </a:solidFill>
                <a:effectLst/>
              </a:rPr>
            </a:br>
            <a:r>
              <a:rPr lang="ru-RU" sz="5400" b="1" i="1" dirty="0" smtClean="0">
                <a:solidFill>
                  <a:srgbClr val="C00000"/>
                </a:solidFill>
                <a:effectLst/>
              </a:rPr>
              <a:t> </a:t>
            </a:r>
            <a:r>
              <a:rPr lang="ru-RU" sz="7200" b="1" i="1" dirty="0" smtClean="0">
                <a:solidFill>
                  <a:srgbClr val="C00000"/>
                </a:solidFill>
                <a:effectLst/>
              </a:rPr>
              <a:t>забота о человеке. </a:t>
            </a:r>
            <a:r>
              <a:rPr lang="ru-RU" sz="7200" i="1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7200" i="1" dirty="0" smtClean="0">
                <a:solidFill>
                  <a:srgbClr val="C00000"/>
                </a:solidFill>
                <a:effectLst/>
              </a:rPr>
            </a:br>
            <a:r>
              <a:rPr lang="ru-RU" sz="4000" b="1" dirty="0" smtClean="0"/>
              <a:t>Наша сила в профсоюзном единстве. 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025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/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Цели </a:t>
            </a:r>
            <a:r>
              <a:rPr lang="ru-RU" b="1" i="1" dirty="0">
                <a:solidFill>
                  <a:schemeClr val="tx1"/>
                </a:solidFill>
              </a:rPr>
              <a:t>и задачи </a:t>
            </a:r>
            <a:r>
              <a:rPr lang="ru-RU" b="1" i="1" dirty="0" smtClean="0">
                <a:solidFill>
                  <a:schemeClr val="tx1"/>
                </a:solidFill>
              </a:rPr>
              <a:t/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профсоюзной </a:t>
            </a:r>
            <a:r>
              <a:rPr lang="ru-RU" b="1" i="1" dirty="0">
                <a:solidFill>
                  <a:schemeClr val="tx1"/>
                </a:solidFill>
              </a:rPr>
              <a:t>организации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941679591"/>
              </p:ext>
            </p:extLst>
          </p:nvPr>
        </p:nvGraphicFramePr>
        <p:xfrm>
          <a:off x="539552" y="1484784"/>
          <a:ext cx="828092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1739425412"/>
              </p:ext>
            </p:extLst>
          </p:nvPr>
        </p:nvGraphicFramePr>
        <p:xfrm>
          <a:off x="395536" y="2996952"/>
          <a:ext cx="7272808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1573081935"/>
              </p:ext>
            </p:extLst>
          </p:nvPr>
        </p:nvGraphicFramePr>
        <p:xfrm>
          <a:off x="1475656" y="38610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="" xmlns:p14="http://schemas.microsoft.com/office/powerpoint/2010/main" val="1414261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tx1"/>
                </a:solidFill>
              </a:rPr>
              <a:t>Основные направления </a:t>
            </a:r>
            <a:r>
              <a:rPr lang="ru-RU" b="1" i="1" dirty="0" smtClean="0">
                <a:solidFill>
                  <a:schemeClr val="tx1"/>
                </a:solidFill>
              </a:rPr>
              <a:t/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в работе профсоюза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418334963"/>
              </p:ext>
            </p:extLst>
          </p:nvPr>
        </p:nvGraphicFramePr>
        <p:xfrm>
          <a:off x="1403648" y="22768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16543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>
                <a:solidFill>
                  <a:schemeClr val="tx1"/>
                </a:solidFill>
              </a:rPr>
              <a:t>Профсоюзная организация в школе в значительной степени выполняет роль </a:t>
            </a:r>
            <a:r>
              <a:rPr lang="ru-RU" sz="3200" i="1" dirty="0">
                <a:solidFill>
                  <a:srgbClr val="C00000"/>
                </a:solidFill>
              </a:rPr>
              <a:t>социальной службы и «службы доверия</a:t>
            </a:r>
            <a:r>
              <a:rPr lang="ru-RU" sz="3200" i="1" dirty="0" smtClean="0">
                <a:solidFill>
                  <a:srgbClr val="C00000"/>
                </a:solidFill>
              </a:rPr>
              <a:t>»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419872" y="1988840"/>
            <a:ext cx="122413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57158" y="1071546"/>
            <a:ext cx="8568952" cy="62151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i="1" dirty="0" smtClean="0">
                <a:solidFill>
                  <a:schemeClr val="tx1"/>
                </a:solidFill>
              </a:rPr>
              <a:t>        </a:t>
            </a:r>
          </a:p>
          <a:p>
            <a:endParaRPr lang="ru-RU" sz="1600" i="1" dirty="0" smtClean="0">
              <a:solidFill>
                <a:schemeClr val="tx1"/>
              </a:solidFill>
            </a:endParaRPr>
          </a:p>
          <a:p>
            <a:endParaRPr lang="ru-RU" sz="1600" i="1" dirty="0" smtClean="0">
              <a:solidFill>
                <a:schemeClr val="tx1"/>
              </a:solidFill>
            </a:endParaRPr>
          </a:p>
          <a:p>
            <a:endParaRPr lang="ru-RU" sz="1600" i="1" dirty="0" smtClean="0">
              <a:solidFill>
                <a:schemeClr val="tx1"/>
              </a:solidFill>
            </a:endParaRPr>
          </a:p>
          <a:p>
            <a:endParaRPr lang="ru-RU" sz="1600" i="1" dirty="0" smtClean="0">
              <a:solidFill>
                <a:schemeClr val="tx1"/>
              </a:solidFill>
            </a:endParaRPr>
          </a:p>
          <a:p>
            <a:endParaRPr lang="ru-RU" sz="1600" i="1" dirty="0" smtClean="0">
              <a:solidFill>
                <a:schemeClr val="tx1"/>
              </a:solidFill>
            </a:endParaRPr>
          </a:p>
          <a:p>
            <a:endParaRPr lang="ru-RU" sz="1600" i="1" dirty="0" smtClean="0">
              <a:solidFill>
                <a:schemeClr val="tx1"/>
              </a:solidFill>
            </a:endParaRPr>
          </a:p>
          <a:p>
            <a:r>
              <a:rPr lang="ru-RU" sz="1600" i="1" dirty="0" smtClean="0">
                <a:solidFill>
                  <a:schemeClr val="tx1"/>
                </a:solidFill>
              </a:rPr>
              <a:t>Со своими проблемами сотрудники обращаются в первую очередь в профком – кто за помощью, кто за советом. По мере сил стараемся помочь людям разрешить их проблемы. Малообеспеченным сотрудникам, а также при длительном заболевании, при несчастных случаях в семье оказываем материальную помощь. </a:t>
            </a:r>
          </a:p>
          <a:p>
            <a:r>
              <a:rPr lang="ru-RU" sz="1600" i="1" dirty="0" smtClean="0">
                <a:solidFill>
                  <a:schemeClr val="tx1"/>
                </a:solidFill>
              </a:rPr>
              <a:t>      В школе сложилась хорошая традиция проводить мероприятия, посвященные праздничным датам, юбилеям сотрудников. Особенно тепло проходит чествование юбиляров: готовим юбилейные поздравления от профкома, администрации, членов коллектива. Это не разовые мероприятия, а добрая традиция коллектива.</a:t>
            </a:r>
          </a:p>
          <a:p>
            <a:r>
              <a:rPr lang="ru-RU" sz="1600" i="1" dirty="0" smtClean="0">
                <a:solidFill>
                  <a:schemeClr val="tx1"/>
                </a:solidFill>
              </a:rPr>
              <a:t>        Есть еще одна традиция в  нашей организации – мы очень любим путешествовать!  Посещаем литературные, исторические и духовные места.</a:t>
            </a:r>
          </a:p>
          <a:p>
            <a:r>
              <a:rPr lang="ru-RU" sz="1600" i="1" dirty="0" smtClean="0">
                <a:solidFill>
                  <a:schemeClr val="tx1"/>
                </a:solidFill>
              </a:rPr>
              <a:t>        Предоставление путевок  на санаторно-курортное лечение, билетов на профсоюзные  ёлки, подарки,  льготные сим-карты для телефона.</a:t>
            </a:r>
            <a:endParaRPr lang="ru-RU" sz="1600" dirty="0" smtClean="0"/>
          </a:p>
          <a:p>
            <a:pPr algn="ctr"/>
            <a:r>
              <a:rPr lang="ru-RU" i="1" dirty="0" smtClean="0">
                <a:solidFill>
                  <a:schemeClr val="tx1"/>
                </a:solidFill>
              </a:rPr>
              <a:t> </a:t>
            </a:r>
            <a:br>
              <a:rPr lang="ru-RU" i="1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071538" y="1150609"/>
            <a:ext cx="721543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i="1" dirty="0" smtClean="0">
              <a:solidFill>
                <a:srgbClr val="000000"/>
              </a:solidFill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    Прежде всего это посредничество в конфликтах между работниками 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администрацией. Отстаивание интересов работников при обсуждении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коллективного договора.   Юридическая  помощь и представление интересов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работника в судах.  </a:t>
            </a:r>
            <a:endParaRPr kumimoji="0" lang="ru-RU" sz="16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1656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3100" i="1" dirty="0"/>
              <a:t>Основные направления </a:t>
            </a:r>
            <a:r>
              <a:rPr lang="ru-RU" sz="3100" i="1" dirty="0" smtClean="0"/>
              <a:t> организаторской </a:t>
            </a:r>
            <a:br>
              <a:rPr lang="ru-RU" sz="3100" i="1" dirty="0" smtClean="0"/>
            </a:br>
            <a:r>
              <a:rPr lang="ru-RU" sz="3100" i="1" dirty="0" smtClean="0"/>
              <a:t> работы комитета </a:t>
            </a:r>
            <a:r>
              <a:rPr lang="ru-RU" sz="3100" i="1" dirty="0"/>
              <a:t>профсоюза 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410135149"/>
              </p:ext>
            </p:extLst>
          </p:nvPr>
        </p:nvGraphicFramePr>
        <p:xfrm>
          <a:off x="251520" y="1412776"/>
          <a:ext cx="864096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22048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3861048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77056" y="5373216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21305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766071150"/>
              </p:ext>
            </p:extLst>
          </p:nvPr>
        </p:nvGraphicFramePr>
        <p:xfrm>
          <a:off x="251520" y="908720"/>
          <a:ext cx="864096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4681" y="202019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51961" y="3244334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60120" y="450912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569260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34705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Переход </a:t>
            </a:r>
            <a:r>
              <a:rPr lang="ru-RU" sz="2000" b="1" u="sng" dirty="0">
                <a:solidFill>
                  <a:srgbClr val="C00000"/>
                </a:solidFill>
              </a:rPr>
              <a:t>на новые принципы финансирования ОУ </a:t>
            </a:r>
            <a:r>
              <a:rPr lang="ru-RU" sz="1800" b="1" dirty="0">
                <a:solidFill>
                  <a:schemeClr val="tx1"/>
                </a:solidFill>
              </a:rPr>
              <a:t>дает возможность расширить участие трудового коллектива, профсоюзной организации в управлении образовательным учреждением. Это право работников определено 53 статьей Трудового кодекса РФ, где четко прописаны нормы: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3475086962"/>
              </p:ext>
            </p:extLst>
          </p:nvPr>
        </p:nvGraphicFramePr>
        <p:xfrm>
          <a:off x="539552" y="1844824"/>
          <a:ext cx="8208912" cy="4811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46854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562</TotalTime>
  <Words>843</Words>
  <Application>Microsoft Office PowerPoint</Application>
  <PresentationFormat>Экран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Тема: «О роли профсоюзной организации в представлении и защите социально- трудовых интересов работников учреждения».</vt:lpstr>
      <vt:lpstr>Цель заседания:</vt:lpstr>
      <vt:lpstr>Слайд 3</vt:lpstr>
      <vt:lpstr> Цели и задачи  профсоюзной организации </vt:lpstr>
      <vt:lpstr>Основные направления  в работе профсоюза</vt:lpstr>
      <vt:lpstr>Профсоюзная организация в школе в значительной степени выполняет роль социальной службы и «службы доверия»</vt:lpstr>
      <vt:lpstr>Основные направления  организаторской   работы комитета профсоюза  </vt:lpstr>
      <vt:lpstr>Слайд 8</vt:lpstr>
      <vt:lpstr>Переход на новые принципы финансирования ОУ дает возможность расширить участие трудового коллектива, профсоюзной организации в управлении образовательным учреждением. Это право работников определено 53 статьей Трудового кодекса РФ, где четко прописаны нормы:</vt:lpstr>
      <vt:lpstr>Слайд 10</vt:lpstr>
      <vt:lpstr>Целью введения системы доплат (премий) работникам школы, внедряющей новую систему оплаты труда, являются: </vt:lpstr>
      <vt:lpstr>Основания для стимулирования </vt:lpstr>
      <vt:lpstr>Нужен ли вам профсоюз??!!</vt:lpstr>
      <vt:lpstr>Ваше мнение… (анкетирование присутствующих)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Ирина</cp:lastModifiedBy>
  <cp:revision>37</cp:revision>
  <dcterms:created xsi:type="dcterms:W3CDTF">2012-03-23T03:30:00Z</dcterms:created>
  <dcterms:modified xsi:type="dcterms:W3CDTF">2023-01-10T12:38:36Z</dcterms:modified>
</cp:coreProperties>
</file>