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3"/>
  </p:notesMasterIdLst>
  <p:sldIdLst>
    <p:sldId id="256" r:id="rId2"/>
    <p:sldId id="269" r:id="rId3"/>
    <p:sldId id="314" r:id="rId4"/>
    <p:sldId id="313" r:id="rId5"/>
    <p:sldId id="306" r:id="rId6"/>
    <p:sldId id="309" r:id="rId7"/>
    <p:sldId id="310" r:id="rId8"/>
    <p:sldId id="290" r:id="rId9"/>
    <p:sldId id="259" r:id="rId10"/>
    <p:sldId id="297" r:id="rId11"/>
    <p:sldId id="293" r:id="rId12"/>
    <p:sldId id="298" r:id="rId13"/>
    <p:sldId id="261" r:id="rId14"/>
    <p:sldId id="288" r:id="rId15"/>
    <p:sldId id="262" r:id="rId16"/>
    <p:sldId id="265" r:id="rId17"/>
    <p:sldId id="270" r:id="rId18"/>
    <p:sldId id="266" r:id="rId19"/>
    <p:sldId id="267" r:id="rId20"/>
    <p:sldId id="299" r:id="rId21"/>
    <p:sldId id="294" r:id="rId22"/>
    <p:sldId id="301" r:id="rId23"/>
    <p:sldId id="304" r:id="rId24"/>
    <p:sldId id="277" r:id="rId25"/>
    <p:sldId id="282" r:id="rId26"/>
    <p:sldId id="283" r:id="rId27"/>
    <p:sldId id="284" r:id="rId28"/>
    <p:sldId id="285" r:id="rId29"/>
    <p:sldId id="281" r:id="rId30"/>
    <p:sldId id="276" r:id="rId31"/>
    <p:sldId id="315"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1CD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915D73-2983-4CA7-8C89-333B3BEADCA9}"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ru-RU"/>
        </a:p>
      </dgm:t>
    </dgm:pt>
    <dgm:pt modelId="{94EA9724-847A-4C82-BE01-C27C319D5F31}">
      <dgm:prSet custT="1"/>
      <dgm:spPr/>
      <dgm:t>
        <a:bodyPr/>
        <a:lstStyle/>
        <a:p>
          <a:pPr rtl="0"/>
          <a:r>
            <a:rPr lang="ru-RU" sz="1800" dirty="0" smtClean="0"/>
            <a:t>Произносительной стороны речи - фонетики</a:t>
          </a:r>
          <a:r>
            <a:rPr lang="ru-RU" sz="1300" dirty="0" smtClean="0"/>
            <a:t>. </a:t>
          </a:r>
          <a:endParaRPr lang="ru-RU" sz="1300" dirty="0"/>
        </a:p>
      </dgm:t>
    </dgm:pt>
    <dgm:pt modelId="{B6E5573B-591B-4EED-BE6D-88AE0F439CF7}" type="parTrans" cxnId="{FCA3B1E6-39B3-43DE-A415-22D04B6A1A96}">
      <dgm:prSet/>
      <dgm:spPr/>
      <dgm:t>
        <a:bodyPr/>
        <a:lstStyle/>
        <a:p>
          <a:endParaRPr lang="ru-RU"/>
        </a:p>
      </dgm:t>
    </dgm:pt>
    <dgm:pt modelId="{9C5B5A0D-A944-42F6-B65B-3E381B08AA26}" type="sibTrans" cxnId="{FCA3B1E6-39B3-43DE-A415-22D04B6A1A96}">
      <dgm:prSet/>
      <dgm:spPr/>
      <dgm:t>
        <a:bodyPr/>
        <a:lstStyle/>
        <a:p>
          <a:endParaRPr lang="ru-RU"/>
        </a:p>
      </dgm:t>
    </dgm:pt>
    <dgm:pt modelId="{E8793585-FE97-473F-8AFE-5BAC4DC6BE51}">
      <dgm:prSet custT="1"/>
      <dgm:spPr/>
      <dgm:t>
        <a:bodyPr/>
        <a:lstStyle/>
        <a:p>
          <a:pPr rtl="0"/>
          <a:r>
            <a:rPr lang="ru-RU" sz="1800" dirty="0" err="1" smtClean="0"/>
            <a:t>Фонематичес-кого</a:t>
          </a:r>
          <a:r>
            <a:rPr lang="ru-RU" sz="1800" dirty="0" smtClean="0"/>
            <a:t> восприятия</a:t>
          </a:r>
          <a:endParaRPr lang="ru-RU" sz="1800" dirty="0"/>
        </a:p>
      </dgm:t>
    </dgm:pt>
    <dgm:pt modelId="{500CBD72-46D2-46D7-B3C5-91F3334AF622}" type="parTrans" cxnId="{6E3114DB-AEC8-4536-8830-92D97F70B7D3}">
      <dgm:prSet/>
      <dgm:spPr/>
      <dgm:t>
        <a:bodyPr/>
        <a:lstStyle/>
        <a:p>
          <a:endParaRPr lang="ru-RU"/>
        </a:p>
      </dgm:t>
    </dgm:pt>
    <dgm:pt modelId="{DFC186F0-D970-4E79-99D3-653F7B44593E}" type="sibTrans" cxnId="{6E3114DB-AEC8-4536-8830-92D97F70B7D3}">
      <dgm:prSet/>
      <dgm:spPr/>
      <dgm:t>
        <a:bodyPr/>
        <a:lstStyle/>
        <a:p>
          <a:endParaRPr lang="ru-RU"/>
        </a:p>
      </dgm:t>
    </dgm:pt>
    <dgm:pt modelId="{8DCE8F31-04FF-44AA-B59B-C5C859BD5C1F}">
      <dgm:prSet custT="1"/>
      <dgm:spPr/>
      <dgm:t>
        <a:bodyPr/>
        <a:lstStyle/>
        <a:p>
          <a:pPr rtl="0"/>
          <a:r>
            <a:rPr lang="ru-RU" sz="1800" dirty="0" smtClean="0"/>
            <a:t>Лексики.</a:t>
          </a:r>
          <a:endParaRPr lang="ru-RU" sz="1800" dirty="0"/>
        </a:p>
      </dgm:t>
    </dgm:pt>
    <dgm:pt modelId="{9BAB3496-B97A-477D-8D80-CFE17FAF75B6}" type="parTrans" cxnId="{C7E23423-54F4-4446-9682-79AF22952792}">
      <dgm:prSet/>
      <dgm:spPr/>
      <dgm:t>
        <a:bodyPr/>
        <a:lstStyle/>
        <a:p>
          <a:endParaRPr lang="ru-RU"/>
        </a:p>
      </dgm:t>
    </dgm:pt>
    <dgm:pt modelId="{E9CCF1A8-330B-4159-A1FE-78998DDC5BAD}" type="sibTrans" cxnId="{C7E23423-54F4-4446-9682-79AF22952792}">
      <dgm:prSet/>
      <dgm:spPr/>
      <dgm:t>
        <a:bodyPr/>
        <a:lstStyle/>
        <a:p>
          <a:endParaRPr lang="ru-RU"/>
        </a:p>
      </dgm:t>
    </dgm:pt>
    <dgm:pt modelId="{B2907FC8-E5A6-4E13-9BAB-9A1146F6176C}">
      <dgm:prSet custT="1"/>
      <dgm:spPr/>
      <dgm:t>
        <a:bodyPr/>
        <a:lstStyle/>
        <a:p>
          <a:pPr rtl="0"/>
          <a:r>
            <a:rPr lang="ru-RU" sz="1800" dirty="0" smtClean="0"/>
            <a:t>Грамматического строя речи.</a:t>
          </a:r>
          <a:endParaRPr lang="ru-RU" sz="1800" dirty="0"/>
        </a:p>
      </dgm:t>
    </dgm:pt>
    <dgm:pt modelId="{419CCD35-ACCE-4CA7-9986-D413C4BD305D}" type="parTrans" cxnId="{F7091CBE-20B6-4E4A-B5E0-6AA0ADCAB1C7}">
      <dgm:prSet/>
      <dgm:spPr/>
      <dgm:t>
        <a:bodyPr/>
        <a:lstStyle/>
        <a:p>
          <a:endParaRPr lang="ru-RU"/>
        </a:p>
      </dgm:t>
    </dgm:pt>
    <dgm:pt modelId="{E870994E-8811-4867-B756-671BC79064E3}" type="sibTrans" cxnId="{F7091CBE-20B6-4E4A-B5E0-6AA0ADCAB1C7}">
      <dgm:prSet/>
      <dgm:spPr/>
      <dgm:t>
        <a:bodyPr/>
        <a:lstStyle/>
        <a:p>
          <a:endParaRPr lang="ru-RU"/>
        </a:p>
      </dgm:t>
    </dgm:pt>
    <dgm:pt modelId="{81EBCAF9-9FF7-488B-A405-BF92D6FB9957}" type="pres">
      <dgm:prSet presAssocID="{1B915D73-2983-4CA7-8C89-333B3BEADCA9}" presName="Name0" presStyleCnt="0">
        <dgm:presLayoutVars>
          <dgm:dir/>
          <dgm:resizeHandles val="exact"/>
        </dgm:presLayoutVars>
      </dgm:prSet>
      <dgm:spPr/>
      <dgm:t>
        <a:bodyPr/>
        <a:lstStyle/>
        <a:p>
          <a:endParaRPr lang="ru-RU"/>
        </a:p>
      </dgm:t>
    </dgm:pt>
    <dgm:pt modelId="{6BBB7B22-D410-42D5-96DE-D5C4C01D2E52}" type="pres">
      <dgm:prSet presAssocID="{94EA9724-847A-4C82-BE01-C27C319D5F31}" presName="Name5" presStyleLbl="vennNode1" presStyleIdx="0" presStyleCnt="4">
        <dgm:presLayoutVars>
          <dgm:bulletEnabled val="1"/>
        </dgm:presLayoutVars>
      </dgm:prSet>
      <dgm:spPr/>
      <dgm:t>
        <a:bodyPr/>
        <a:lstStyle/>
        <a:p>
          <a:endParaRPr lang="ru-RU"/>
        </a:p>
      </dgm:t>
    </dgm:pt>
    <dgm:pt modelId="{F9BCD1DD-D3B4-47CD-9985-FFDE65E0E2CF}" type="pres">
      <dgm:prSet presAssocID="{9C5B5A0D-A944-42F6-B65B-3E381B08AA26}" presName="space" presStyleCnt="0"/>
      <dgm:spPr/>
    </dgm:pt>
    <dgm:pt modelId="{23091201-E6AF-4AEC-9479-29014028C2BB}" type="pres">
      <dgm:prSet presAssocID="{E8793585-FE97-473F-8AFE-5BAC4DC6BE51}" presName="Name5" presStyleLbl="vennNode1" presStyleIdx="1" presStyleCnt="4">
        <dgm:presLayoutVars>
          <dgm:bulletEnabled val="1"/>
        </dgm:presLayoutVars>
      </dgm:prSet>
      <dgm:spPr/>
      <dgm:t>
        <a:bodyPr/>
        <a:lstStyle/>
        <a:p>
          <a:endParaRPr lang="ru-RU"/>
        </a:p>
      </dgm:t>
    </dgm:pt>
    <dgm:pt modelId="{9DBAB3E3-1653-4934-AD7E-74B4C86B965C}" type="pres">
      <dgm:prSet presAssocID="{DFC186F0-D970-4E79-99D3-653F7B44593E}" presName="space" presStyleCnt="0"/>
      <dgm:spPr/>
    </dgm:pt>
    <dgm:pt modelId="{AF616BCB-19AF-4B9C-A131-B50979F2BA88}" type="pres">
      <dgm:prSet presAssocID="{8DCE8F31-04FF-44AA-B59B-C5C859BD5C1F}" presName="Name5" presStyleLbl="vennNode1" presStyleIdx="2" presStyleCnt="4">
        <dgm:presLayoutVars>
          <dgm:bulletEnabled val="1"/>
        </dgm:presLayoutVars>
      </dgm:prSet>
      <dgm:spPr/>
      <dgm:t>
        <a:bodyPr/>
        <a:lstStyle/>
        <a:p>
          <a:endParaRPr lang="ru-RU"/>
        </a:p>
      </dgm:t>
    </dgm:pt>
    <dgm:pt modelId="{835D7EE2-B3F9-49A2-A53B-DEB0C778B288}" type="pres">
      <dgm:prSet presAssocID="{E9CCF1A8-330B-4159-A1FE-78998DDC5BAD}" presName="space" presStyleCnt="0"/>
      <dgm:spPr/>
    </dgm:pt>
    <dgm:pt modelId="{45D8A550-1963-42C6-B070-F4A5ABB69755}" type="pres">
      <dgm:prSet presAssocID="{B2907FC8-E5A6-4E13-9BAB-9A1146F6176C}" presName="Name5" presStyleLbl="vennNode1" presStyleIdx="3" presStyleCnt="4">
        <dgm:presLayoutVars>
          <dgm:bulletEnabled val="1"/>
        </dgm:presLayoutVars>
      </dgm:prSet>
      <dgm:spPr/>
      <dgm:t>
        <a:bodyPr/>
        <a:lstStyle/>
        <a:p>
          <a:endParaRPr lang="ru-RU"/>
        </a:p>
      </dgm:t>
    </dgm:pt>
  </dgm:ptLst>
  <dgm:cxnLst>
    <dgm:cxn modelId="{05EF878D-0F24-4E4F-B287-AF8B95F000D8}" type="presOf" srcId="{E8793585-FE97-473F-8AFE-5BAC4DC6BE51}" destId="{23091201-E6AF-4AEC-9479-29014028C2BB}" srcOrd="0" destOrd="0" presId="urn:microsoft.com/office/officeart/2005/8/layout/venn3"/>
    <dgm:cxn modelId="{398DF6E0-F83A-4442-9F79-DC0AE68CE37E}" type="presOf" srcId="{1B915D73-2983-4CA7-8C89-333B3BEADCA9}" destId="{81EBCAF9-9FF7-488B-A405-BF92D6FB9957}" srcOrd="0" destOrd="0" presId="urn:microsoft.com/office/officeart/2005/8/layout/venn3"/>
    <dgm:cxn modelId="{6E3114DB-AEC8-4536-8830-92D97F70B7D3}" srcId="{1B915D73-2983-4CA7-8C89-333B3BEADCA9}" destId="{E8793585-FE97-473F-8AFE-5BAC4DC6BE51}" srcOrd="1" destOrd="0" parTransId="{500CBD72-46D2-46D7-B3C5-91F3334AF622}" sibTransId="{DFC186F0-D970-4E79-99D3-653F7B44593E}"/>
    <dgm:cxn modelId="{C7E23423-54F4-4446-9682-79AF22952792}" srcId="{1B915D73-2983-4CA7-8C89-333B3BEADCA9}" destId="{8DCE8F31-04FF-44AA-B59B-C5C859BD5C1F}" srcOrd="2" destOrd="0" parTransId="{9BAB3496-B97A-477D-8D80-CFE17FAF75B6}" sibTransId="{E9CCF1A8-330B-4159-A1FE-78998DDC5BAD}"/>
    <dgm:cxn modelId="{E667527C-A9A1-444B-B422-4C7291D01C56}" type="presOf" srcId="{94EA9724-847A-4C82-BE01-C27C319D5F31}" destId="{6BBB7B22-D410-42D5-96DE-D5C4C01D2E52}" srcOrd="0" destOrd="0" presId="urn:microsoft.com/office/officeart/2005/8/layout/venn3"/>
    <dgm:cxn modelId="{36C15C53-C632-40E8-8545-EE7C755A4E84}" type="presOf" srcId="{B2907FC8-E5A6-4E13-9BAB-9A1146F6176C}" destId="{45D8A550-1963-42C6-B070-F4A5ABB69755}" srcOrd="0" destOrd="0" presId="urn:microsoft.com/office/officeart/2005/8/layout/venn3"/>
    <dgm:cxn modelId="{B7BD4EAD-ED26-484F-AB1C-3DCE57109514}" type="presOf" srcId="{8DCE8F31-04FF-44AA-B59B-C5C859BD5C1F}" destId="{AF616BCB-19AF-4B9C-A131-B50979F2BA88}" srcOrd="0" destOrd="0" presId="urn:microsoft.com/office/officeart/2005/8/layout/venn3"/>
    <dgm:cxn modelId="{FCA3B1E6-39B3-43DE-A415-22D04B6A1A96}" srcId="{1B915D73-2983-4CA7-8C89-333B3BEADCA9}" destId="{94EA9724-847A-4C82-BE01-C27C319D5F31}" srcOrd="0" destOrd="0" parTransId="{B6E5573B-591B-4EED-BE6D-88AE0F439CF7}" sibTransId="{9C5B5A0D-A944-42F6-B65B-3E381B08AA26}"/>
    <dgm:cxn modelId="{F7091CBE-20B6-4E4A-B5E0-6AA0ADCAB1C7}" srcId="{1B915D73-2983-4CA7-8C89-333B3BEADCA9}" destId="{B2907FC8-E5A6-4E13-9BAB-9A1146F6176C}" srcOrd="3" destOrd="0" parTransId="{419CCD35-ACCE-4CA7-9986-D413C4BD305D}" sibTransId="{E870994E-8811-4867-B756-671BC79064E3}"/>
    <dgm:cxn modelId="{601F8273-4AE4-4975-8EB8-390615E1BC23}" type="presParOf" srcId="{81EBCAF9-9FF7-488B-A405-BF92D6FB9957}" destId="{6BBB7B22-D410-42D5-96DE-D5C4C01D2E52}" srcOrd="0" destOrd="0" presId="urn:microsoft.com/office/officeart/2005/8/layout/venn3"/>
    <dgm:cxn modelId="{F031F4E4-CF62-40D9-BDBF-C23F81939972}" type="presParOf" srcId="{81EBCAF9-9FF7-488B-A405-BF92D6FB9957}" destId="{F9BCD1DD-D3B4-47CD-9985-FFDE65E0E2CF}" srcOrd="1" destOrd="0" presId="urn:microsoft.com/office/officeart/2005/8/layout/venn3"/>
    <dgm:cxn modelId="{CDE88A50-73DD-4355-B8FD-8AD8A9554624}" type="presParOf" srcId="{81EBCAF9-9FF7-488B-A405-BF92D6FB9957}" destId="{23091201-E6AF-4AEC-9479-29014028C2BB}" srcOrd="2" destOrd="0" presId="urn:microsoft.com/office/officeart/2005/8/layout/venn3"/>
    <dgm:cxn modelId="{5BE5FD4B-A108-459F-A7B1-FC5CF2712331}" type="presParOf" srcId="{81EBCAF9-9FF7-488B-A405-BF92D6FB9957}" destId="{9DBAB3E3-1653-4934-AD7E-74B4C86B965C}" srcOrd="3" destOrd="0" presId="urn:microsoft.com/office/officeart/2005/8/layout/venn3"/>
    <dgm:cxn modelId="{4BB55046-B2DA-4A40-8EE7-C435F24EE2B8}" type="presParOf" srcId="{81EBCAF9-9FF7-488B-A405-BF92D6FB9957}" destId="{AF616BCB-19AF-4B9C-A131-B50979F2BA88}" srcOrd="4" destOrd="0" presId="urn:microsoft.com/office/officeart/2005/8/layout/venn3"/>
    <dgm:cxn modelId="{B11A7653-4E9A-4C94-8EDE-E38BEE0CBFD8}" type="presParOf" srcId="{81EBCAF9-9FF7-488B-A405-BF92D6FB9957}" destId="{835D7EE2-B3F9-49A2-A53B-DEB0C778B288}" srcOrd="5" destOrd="0" presId="urn:microsoft.com/office/officeart/2005/8/layout/venn3"/>
    <dgm:cxn modelId="{8F6D32B4-AE4E-4E30-BC0F-4EC7422153E3}" type="presParOf" srcId="{81EBCAF9-9FF7-488B-A405-BF92D6FB9957}" destId="{45D8A550-1963-42C6-B070-F4A5ABB69755}"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95CF37-A3AA-4B7D-9C32-7E7F2597FA5A}" type="doc">
      <dgm:prSet loTypeId="urn:microsoft.com/office/officeart/2005/8/layout/radial1" loCatId="cycle" qsTypeId="urn:microsoft.com/office/officeart/2005/8/quickstyle/simple1" qsCatId="simple" csTypeId="urn:microsoft.com/office/officeart/2005/8/colors/colorful1#1" csCatId="colorful" phldr="1"/>
      <dgm:spPr/>
      <dgm:t>
        <a:bodyPr/>
        <a:lstStyle/>
        <a:p>
          <a:endParaRPr lang="ru-RU"/>
        </a:p>
      </dgm:t>
    </dgm:pt>
    <dgm:pt modelId="{12BE02E2-D370-43EA-8C27-D678F4621AB3}">
      <dgm:prSet phldrT="[Текст]"/>
      <dgm:spPr/>
      <dgm:t>
        <a:bodyPr/>
        <a:lstStyle/>
        <a:p>
          <a:r>
            <a:rPr lang="ru-RU" b="1" dirty="0" smtClean="0"/>
            <a:t>Овладение слоговой </a:t>
          </a:r>
          <a:r>
            <a:rPr lang="ru-RU" b="1" dirty="0" err="1" smtClean="0"/>
            <a:t>структуой</a:t>
          </a:r>
          <a:r>
            <a:rPr lang="ru-RU" b="1" dirty="0" smtClean="0"/>
            <a:t> слова </a:t>
          </a:r>
          <a:endParaRPr lang="ru-RU" b="1" dirty="0"/>
        </a:p>
      </dgm:t>
    </dgm:pt>
    <dgm:pt modelId="{580B55FD-01E6-4F28-AD8C-3BE49E64351F}" type="parTrans" cxnId="{52D54D7E-C464-4AEE-9F79-B08F051AE1C1}">
      <dgm:prSet/>
      <dgm:spPr/>
      <dgm:t>
        <a:bodyPr/>
        <a:lstStyle/>
        <a:p>
          <a:endParaRPr lang="ru-RU"/>
        </a:p>
      </dgm:t>
    </dgm:pt>
    <dgm:pt modelId="{C88C14A9-E4EE-49E2-B7F9-11E1CCB12DD0}" type="sibTrans" cxnId="{52D54D7E-C464-4AEE-9F79-B08F051AE1C1}">
      <dgm:prSet/>
      <dgm:spPr/>
      <dgm:t>
        <a:bodyPr/>
        <a:lstStyle/>
        <a:p>
          <a:endParaRPr lang="ru-RU"/>
        </a:p>
      </dgm:t>
    </dgm:pt>
    <dgm:pt modelId="{61E92DB3-EA2A-47EA-951E-AA022E94DEDE}">
      <dgm:prSet phldrT="[Текст]" custT="1"/>
      <dgm:spPr/>
      <dgm:t>
        <a:bodyPr/>
        <a:lstStyle/>
        <a:p>
          <a:r>
            <a:rPr lang="ru-RU" sz="1600" b="1" dirty="0" err="1" smtClean="0"/>
            <a:t>Артикуляци-онные</a:t>
          </a:r>
          <a:r>
            <a:rPr lang="ru-RU" sz="1600" b="1" dirty="0" smtClean="0"/>
            <a:t> возможности</a:t>
          </a:r>
          <a:endParaRPr lang="ru-RU" sz="1600" b="1" dirty="0"/>
        </a:p>
      </dgm:t>
    </dgm:pt>
    <dgm:pt modelId="{18366FF3-3B3A-460D-BFEC-5D3C61384B3F}" type="parTrans" cxnId="{606207CD-0CD1-454F-A1B2-653570409E00}">
      <dgm:prSet/>
      <dgm:spPr/>
      <dgm:t>
        <a:bodyPr/>
        <a:lstStyle/>
        <a:p>
          <a:endParaRPr lang="ru-RU"/>
        </a:p>
      </dgm:t>
    </dgm:pt>
    <dgm:pt modelId="{7BF675EB-76D7-447D-B25B-6CCDA4C192E8}" type="sibTrans" cxnId="{606207CD-0CD1-454F-A1B2-653570409E00}">
      <dgm:prSet/>
      <dgm:spPr/>
      <dgm:t>
        <a:bodyPr/>
        <a:lstStyle/>
        <a:p>
          <a:endParaRPr lang="ru-RU"/>
        </a:p>
      </dgm:t>
    </dgm:pt>
    <dgm:pt modelId="{82766B13-AE4A-44E1-B6A1-41D338612E9D}">
      <dgm:prSet phldrT="[Текст]" custT="1"/>
      <dgm:spPr>
        <a:solidFill>
          <a:schemeClr val="tx1">
            <a:lumMod val="65000"/>
            <a:lumOff val="35000"/>
          </a:schemeClr>
        </a:solidFill>
      </dgm:spPr>
      <dgm:t>
        <a:bodyPr/>
        <a:lstStyle/>
        <a:p>
          <a:r>
            <a:rPr lang="ru-RU" sz="1600" b="1" dirty="0" smtClean="0"/>
            <a:t>Ритмическая и динамическая организация движений</a:t>
          </a:r>
          <a:endParaRPr lang="ru-RU" sz="1600" b="1" dirty="0"/>
        </a:p>
      </dgm:t>
    </dgm:pt>
    <dgm:pt modelId="{F04818E6-AD1B-4F99-8AC0-3CAEF73D7AAE}" type="parTrans" cxnId="{4720B370-21E0-48E8-80D4-3CA07DBEACBA}">
      <dgm:prSet/>
      <dgm:spPr/>
      <dgm:t>
        <a:bodyPr/>
        <a:lstStyle/>
        <a:p>
          <a:endParaRPr lang="ru-RU"/>
        </a:p>
      </dgm:t>
    </dgm:pt>
    <dgm:pt modelId="{00DF9A1A-6C7A-43C5-BB00-7C26A45E5445}" type="sibTrans" cxnId="{4720B370-21E0-48E8-80D4-3CA07DBEACBA}">
      <dgm:prSet/>
      <dgm:spPr/>
      <dgm:t>
        <a:bodyPr/>
        <a:lstStyle/>
        <a:p>
          <a:endParaRPr lang="ru-RU"/>
        </a:p>
      </dgm:t>
    </dgm:pt>
    <dgm:pt modelId="{575DB228-B534-4ACB-97CF-EE6FF0381A63}">
      <dgm:prSet phldrT="[Текст]" custT="1"/>
      <dgm:spPr>
        <a:solidFill>
          <a:schemeClr val="accent5">
            <a:lumMod val="50000"/>
          </a:schemeClr>
        </a:solidFill>
      </dgm:spPr>
      <dgm:t>
        <a:bodyPr/>
        <a:lstStyle/>
        <a:p>
          <a:r>
            <a:rPr lang="ru-RU" sz="1600" b="1" dirty="0" smtClean="0"/>
            <a:t>Мотивационная сфера ребенка</a:t>
          </a:r>
          <a:endParaRPr lang="ru-RU" sz="1600" b="1" dirty="0"/>
        </a:p>
      </dgm:t>
    </dgm:pt>
    <dgm:pt modelId="{9355A9A0-1014-4DA9-8D2F-727170D2BBA2}" type="parTrans" cxnId="{AB79675B-B8DA-4534-A76E-68EDFCC6B79A}">
      <dgm:prSet/>
      <dgm:spPr/>
      <dgm:t>
        <a:bodyPr/>
        <a:lstStyle/>
        <a:p>
          <a:endParaRPr lang="ru-RU"/>
        </a:p>
      </dgm:t>
    </dgm:pt>
    <dgm:pt modelId="{BCAD1946-C3D4-455F-BF5A-756F97EBC096}" type="sibTrans" cxnId="{AB79675B-B8DA-4534-A76E-68EDFCC6B79A}">
      <dgm:prSet/>
      <dgm:spPr/>
      <dgm:t>
        <a:bodyPr/>
        <a:lstStyle/>
        <a:p>
          <a:endParaRPr lang="ru-RU"/>
        </a:p>
      </dgm:t>
    </dgm:pt>
    <dgm:pt modelId="{AF9B27EC-2C47-474B-980F-22F2E8851CDE}">
      <dgm:prSet phldrT="[Текст]" custT="1"/>
      <dgm:spPr/>
      <dgm:t>
        <a:bodyPr/>
        <a:lstStyle/>
        <a:p>
          <a:r>
            <a:rPr lang="ru-RU" sz="1600" b="1" dirty="0" smtClean="0"/>
            <a:t>Состояние фонематического восприятия</a:t>
          </a:r>
          <a:endParaRPr lang="ru-RU" sz="1600" b="1" dirty="0"/>
        </a:p>
      </dgm:t>
    </dgm:pt>
    <dgm:pt modelId="{0D227F89-3862-4085-88F3-38423E8A5A06}" type="parTrans" cxnId="{4319AE29-D8C1-4DC1-BC0D-0C928246230A}">
      <dgm:prSet/>
      <dgm:spPr/>
      <dgm:t>
        <a:bodyPr/>
        <a:lstStyle/>
        <a:p>
          <a:endParaRPr lang="ru-RU"/>
        </a:p>
      </dgm:t>
    </dgm:pt>
    <dgm:pt modelId="{20106F97-17F5-402D-8E6A-8D2858A5A748}" type="sibTrans" cxnId="{4319AE29-D8C1-4DC1-BC0D-0C928246230A}">
      <dgm:prSet/>
      <dgm:spPr/>
      <dgm:t>
        <a:bodyPr/>
        <a:lstStyle/>
        <a:p>
          <a:endParaRPr lang="ru-RU"/>
        </a:p>
      </dgm:t>
    </dgm:pt>
    <dgm:pt modelId="{D909CF10-74F4-4C2D-A29B-ACA1597D7535}">
      <dgm:prSet phldrT="[Текст]" custT="1"/>
      <dgm:spPr/>
      <dgm:t>
        <a:bodyPr/>
        <a:lstStyle/>
        <a:p>
          <a:r>
            <a:rPr lang="ru-RU" sz="1600" b="1" dirty="0" err="1" smtClean="0"/>
            <a:t>Семантичес-кая</a:t>
          </a:r>
          <a:r>
            <a:rPr lang="ru-RU" sz="1600" b="1" dirty="0" smtClean="0"/>
            <a:t> </a:t>
          </a:r>
          <a:r>
            <a:rPr lang="ru-RU" sz="1600" b="1" dirty="0" err="1" smtClean="0"/>
            <a:t>недостаточ-ность</a:t>
          </a:r>
          <a:endParaRPr lang="ru-RU" sz="1600" b="1" dirty="0"/>
        </a:p>
      </dgm:t>
    </dgm:pt>
    <dgm:pt modelId="{7C4EA630-4605-45FF-94E4-FD44E1E27610}" type="parTrans" cxnId="{E19A3B5D-6C5A-430F-A4F0-0BF646C5B05D}">
      <dgm:prSet/>
      <dgm:spPr/>
      <dgm:t>
        <a:bodyPr/>
        <a:lstStyle/>
        <a:p>
          <a:endParaRPr lang="ru-RU"/>
        </a:p>
      </dgm:t>
    </dgm:pt>
    <dgm:pt modelId="{E04430B1-862B-4A64-9B07-8A1CD25D9396}" type="sibTrans" cxnId="{E19A3B5D-6C5A-430F-A4F0-0BF646C5B05D}">
      <dgm:prSet/>
      <dgm:spPr/>
      <dgm:t>
        <a:bodyPr/>
        <a:lstStyle/>
        <a:p>
          <a:endParaRPr lang="ru-RU"/>
        </a:p>
      </dgm:t>
    </dgm:pt>
    <dgm:pt modelId="{A7DFF563-4B83-43C9-B5E7-625EDD9BD076}">
      <dgm:prSet phldrT="[Текст]" custT="1"/>
      <dgm:spPr>
        <a:solidFill>
          <a:schemeClr val="accent4">
            <a:lumMod val="50000"/>
          </a:schemeClr>
        </a:solidFill>
      </dgm:spPr>
      <dgm:t>
        <a:bodyPr/>
        <a:lstStyle/>
        <a:p>
          <a:r>
            <a:rPr lang="ru-RU" sz="1600" b="1" dirty="0" smtClean="0"/>
            <a:t>Слуховое восприятие</a:t>
          </a:r>
          <a:endParaRPr lang="ru-RU" sz="1600" b="1" dirty="0"/>
        </a:p>
      </dgm:t>
    </dgm:pt>
    <dgm:pt modelId="{E5833A6C-2E9A-4F25-B78B-A1A90068BB20}" type="parTrans" cxnId="{484634BF-716F-41A6-91FB-90E9EA1A8A29}">
      <dgm:prSet/>
      <dgm:spPr/>
      <dgm:t>
        <a:bodyPr/>
        <a:lstStyle/>
        <a:p>
          <a:endParaRPr lang="ru-RU"/>
        </a:p>
      </dgm:t>
    </dgm:pt>
    <dgm:pt modelId="{C3A19BF8-3DDF-4F15-9E7F-3FFF17135CC5}" type="sibTrans" cxnId="{484634BF-716F-41A6-91FB-90E9EA1A8A29}">
      <dgm:prSet/>
      <dgm:spPr/>
      <dgm:t>
        <a:bodyPr/>
        <a:lstStyle/>
        <a:p>
          <a:endParaRPr lang="ru-RU"/>
        </a:p>
      </dgm:t>
    </dgm:pt>
    <dgm:pt modelId="{476278E8-78A4-484A-A3A6-FF409725E083}">
      <dgm:prSet custT="1"/>
      <dgm:spPr>
        <a:solidFill>
          <a:schemeClr val="accent3">
            <a:lumMod val="75000"/>
          </a:schemeClr>
        </a:solidFill>
      </dgm:spPr>
      <dgm:t>
        <a:bodyPr/>
        <a:lstStyle/>
        <a:p>
          <a:r>
            <a:rPr lang="ru-RU" sz="1600" b="1" dirty="0" err="1" smtClean="0"/>
            <a:t>Оптико-пространствен-ная</a:t>
          </a:r>
          <a:r>
            <a:rPr lang="ru-RU" sz="1600" b="1" dirty="0" smtClean="0"/>
            <a:t> ориентация</a:t>
          </a:r>
          <a:endParaRPr lang="ru-RU" sz="1600" b="1" dirty="0"/>
        </a:p>
      </dgm:t>
    </dgm:pt>
    <dgm:pt modelId="{6122BA96-FB5A-47CF-940B-141C6884D466}" type="parTrans" cxnId="{D541A24E-2AD8-42CD-8BD6-A82FF2D3765C}">
      <dgm:prSet/>
      <dgm:spPr/>
      <dgm:t>
        <a:bodyPr/>
        <a:lstStyle/>
        <a:p>
          <a:endParaRPr lang="ru-RU"/>
        </a:p>
      </dgm:t>
    </dgm:pt>
    <dgm:pt modelId="{A3051216-80C3-4A59-8DBC-E04C87C00135}" type="sibTrans" cxnId="{D541A24E-2AD8-42CD-8BD6-A82FF2D3765C}">
      <dgm:prSet/>
      <dgm:spPr/>
      <dgm:t>
        <a:bodyPr/>
        <a:lstStyle/>
        <a:p>
          <a:endParaRPr lang="ru-RU"/>
        </a:p>
      </dgm:t>
    </dgm:pt>
    <dgm:pt modelId="{538644D8-ACB6-4486-8A8B-E07EA77D4D61}">
      <dgm:prSet custT="1"/>
      <dgm:spPr/>
      <dgm:t>
        <a:bodyPr/>
        <a:lstStyle/>
        <a:p>
          <a:r>
            <a:rPr lang="ru-RU" sz="1600" b="1" dirty="0" smtClean="0"/>
            <a:t>Способность к серийно-последовательной обработке информации </a:t>
          </a:r>
          <a:endParaRPr lang="ru-RU" sz="1600" b="1" dirty="0"/>
        </a:p>
      </dgm:t>
    </dgm:pt>
    <dgm:pt modelId="{D553D72E-DD6E-4796-9F25-3CB3F098B326}" type="parTrans" cxnId="{028D4B42-9A65-4929-A0B1-B9DC696576BF}">
      <dgm:prSet/>
      <dgm:spPr/>
      <dgm:t>
        <a:bodyPr/>
        <a:lstStyle/>
        <a:p>
          <a:endParaRPr lang="ru-RU"/>
        </a:p>
      </dgm:t>
    </dgm:pt>
    <dgm:pt modelId="{E2549F49-BA25-47C6-A511-2A90517EABAE}" type="sibTrans" cxnId="{028D4B42-9A65-4929-A0B1-B9DC696576BF}">
      <dgm:prSet/>
      <dgm:spPr/>
      <dgm:t>
        <a:bodyPr/>
        <a:lstStyle/>
        <a:p>
          <a:endParaRPr lang="ru-RU"/>
        </a:p>
      </dgm:t>
    </dgm:pt>
    <dgm:pt modelId="{657AC7AD-DE8C-489A-9C32-C3C2347CADA5}" type="pres">
      <dgm:prSet presAssocID="{3995CF37-A3AA-4B7D-9C32-7E7F2597FA5A}" presName="cycle" presStyleCnt="0">
        <dgm:presLayoutVars>
          <dgm:chMax val="1"/>
          <dgm:dir/>
          <dgm:animLvl val="ctr"/>
          <dgm:resizeHandles val="exact"/>
        </dgm:presLayoutVars>
      </dgm:prSet>
      <dgm:spPr/>
      <dgm:t>
        <a:bodyPr/>
        <a:lstStyle/>
        <a:p>
          <a:endParaRPr lang="ru-RU"/>
        </a:p>
      </dgm:t>
    </dgm:pt>
    <dgm:pt modelId="{B5AB91B4-C79F-4E47-B595-21265333D6B3}" type="pres">
      <dgm:prSet presAssocID="{12BE02E2-D370-43EA-8C27-D678F4621AB3}" presName="centerShape" presStyleLbl="node0" presStyleIdx="0" presStyleCnt="1" custScaleX="138398" custScaleY="130663"/>
      <dgm:spPr/>
      <dgm:t>
        <a:bodyPr/>
        <a:lstStyle/>
        <a:p>
          <a:endParaRPr lang="ru-RU"/>
        </a:p>
      </dgm:t>
    </dgm:pt>
    <dgm:pt modelId="{5707A978-8273-470A-81FD-07B69548ABC1}" type="pres">
      <dgm:prSet presAssocID="{18366FF3-3B3A-460D-BFEC-5D3C61384B3F}" presName="Name9" presStyleLbl="parChTrans1D2" presStyleIdx="0" presStyleCnt="8"/>
      <dgm:spPr/>
      <dgm:t>
        <a:bodyPr/>
        <a:lstStyle/>
        <a:p>
          <a:endParaRPr lang="ru-RU"/>
        </a:p>
      </dgm:t>
    </dgm:pt>
    <dgm:pt modelId="{193B7D42-26D7-4210-BFD5-F4A0B431A4C4}" type="pres">
      <dgm:prSet presAssocID="{18366FF3-3B3A-460D-BFEC-5D3C61384B3F}" presName="connTx" presStyleLbl="parChTrans1D2" presStyleIdx="0" presStyleCnt="8"/>
      <dgm:spPr/>
      <dgm:t>
        <a:bodyPr/>
        <a:lstStyle/>
        <a:p>
          <a:endParaRPr lang="ru-RU"/>
        </a:p>
      </dgm:t>
    </dgm:pt>
    <dgm:pt modelId="{325373B4-63CF-4ADB-8697-784D9865C0E3}" type="pres">
      <dgm:prSet presAssocID="{61E92DB3-EA2A-47EA-951E-AA022E94DEDE}" presName="node" presStyleLbl="node1" presStyleIdx="0" presStyleCnt="8" custScaleX="135961" custScaleY="126854" custRadScaleRad="100226" custRadScaleInc="-966">
        <dgm:presLayoutVars>
          <dgm:bulletEnabled val="1"/>
        </dgm:presLayoutVars>
      </dgm:prSet>
      <dgm:spPr/>
      <dgm:t>
        <a:bodyPr/>
        <a:lstStyle/>
        <a:p>
          <a:endParaRPr lang="ru-RU"/>
        </a:p>
      </dgm:t>
    </dgm:pt>
    <dgm:pt modelId="{FA3D1B87-E6FE-43B4-A60C-6ACAE5F34668}" type="pres">
      <dgm:prSet presAssocID="{F04818E6-AD1B-4F99-8AC0-3CAEF73D7AAE}" presName="Name9" presStyleLbl="parChTrans1D2" presStyleIdx="1" presStyleCnt="8"/>
      <dgm:spPr/>
      <dgm:t>
        <a:bodyPr/>
        <a:lstStyle/>
        <a:p>
          <a:endParaRPr lang="ru-RU"/>
        </a:p>
      </dgm:t>
    </dgm:pt>
    <dgm:pt modelId="{52E67957-FD21-4E87-AB44-08D8FA4D0BD4}" type="pres">
      <dgm:prSet presAssocID="{F04818E6-AD1B-4F99-8AC0-3CAEF73D7AAE}" presName="connTx" presStyleLbl="parChTrans1D2" presStyleIdx="1" presStyleCnt="8"/>
      <dgm:spPr/>
      <dgm:t>
        <a:bodyPr/>
        <a:lstStyle/>
        <a:p>
          <a:endParaRPr lang="ru-RU"/>
        </a:p>
      </dgm:t>
    </dgm:pt>
    <dgm:pt modelId="{E0FEFEA0-BE76-40BA-93F6-2F69BF7A83EF}" type="pres">
      <dgm:prSet presAssocID="{82766B13-AE4A-44E1-B6A1-41D338612E9D}" presName="node" presStyleLbl="node1" presStyleIdx="1" presStyleCnt="8" custScaleX="157409" custScaleY="128472">
        <dgm:presLayoutVars>
          <dgm:bulletEnabled val="1"/>
        </dgm:presLayoutVars>
      </dgm:prSet>
      <dgm:spPr/>
      <dgm:t>
        <a:bodyPr/>
        <a:lstStyle/>
        <a:p>
          <a:endParaRPr lang="ru-RU"/>
        </a:p>
      </dgm:t>
    </dgm:pt>
    <dgm:pt modelId="{32B0ECF1-84CD-46E3-BDD3-6776A5A7685A}" type="pres">
      <dgm:prSet presAssocID="{6122BA96-FB5A-47CF-940B-141C6884D466}" presName="Name9" presStyleLbl="parChTrans1D2" presStyleIdx="2" presStyleCnt="8"/>
      <dgm:spPr/>
      <dgm:t>
        <a:bodyPr/>
        <a:lstStyle/>
        <a:p>
          <a:endParaRPr lang="ru-RU"/>
        </a:p>
      </dgm:t>
    </dgm:pt>
    <dgm:pt modelId="{352D35C8-A160-40D8-B1C5-6D1B07987B70}" type="pres">
      <dgm:prSet presAssocID="{6122BA96-FB5A-47CF-940B-141C6884D466}" presName="connTx" presStyleLbl="parChTrans1D2" presStyleIdx="2" presStyleCnt="8"/>
      <dgm:spPr/>
      <dgm:t>
        <a:bodyPr/>
        <a:lstStyle/>
        <a:p>
          <a:endParaRPr lang="ru-RU"/>
        </a:p>
      </dgm:t>
    </dgm:pt>
    <dgm:pt modelId="{8B2AF9EA-E7AD-44EB-B05A-75156500D32C}" type="pres">
      <dgm:prSet presAssocID="{476278E8-78A4-484A-A3A6-FF409725E083}" presName="node" presStyleLbl="node1" presStyleIdx="2" presStyleCnt="8" custScaleX="150487" custScaleY="129584">
        <dgm:presLayoutVars>
          <dgm:bulletEnabled val="1"/>
        </dgm:presLayoutVars>
      </dgm:prSet>
      <dgm:spPr/>
      <dgm:t>
        <a:bodyPr/>
        <a:lstStyle/>
        <a:p>
          <a:endParaRPr lang="ru-RU"/>
        </a:p>
      </dgm:t>
    </dgm:pt>
    <dgm:pt modelId="{711A957D-D07B-44B0-B18C-E93A94328E13}" type="pres">
      <dgm:prSet presAssocID="{D553D72E-DD6E-4796-9F25-3CB3F098B326}" presName="Name9" presStyleLbl="parChTrans1D2" presStyleIdx="3" presStyleCnt="8"/>
      <dgm:spPr/>
      <dgm:t>
        <a:bodyPr/>
        <a:lstStyle/>
        <a:p>
          <a:endParaRPr lang="ru-RU"/>
        </a:p>
      </dgm:t>
    </dgm:pt>
    <dgm:pt modelId="{41D3B020-211D-46A2-ABF2-30D13EB8E9F0}" type="pres">
      <dgm:prSet presAssocID="{D553D72E-DD6E-4796-9F25-3CB3F098B326}" presName="connTx" presStyleLbl="parChTrans1D2" presStyleIdx="3" presStyleCnt="8"/>
      <dgm:spPr/>
      <dgm:t>
        <a:bodyPr/>
        <a:lstStyle/>
        <a:p>
          <a:endParaRPr lang="ru-RU"/>
        </a:p>
      </dgm:t>
    </dgm:pt>
    <dgm:pt modelId="{29C73508-74D9-4A51-9572-7F3B24B0EB20}" type="pres">
      <dgm:prSet presAssocID="{538644D8-ACB6-4486-8A8B-E07EA77D4D61}" presName="node" presStyleLbl="node1" presStyleIdx="3" presStyleCnt="8" custScaleX="154349" custScaleY="137105">
        <dgm:presLayoutVars>
          <dgm:bulletEnabled val="1"/>
        </dgm:presLayoutVars>
      </dgm:prSet>
      <dgm:spPr/>
      <dgm:t>
        <a:bodyPr/>
        <a:lstStyle/>
        <a:p>
          <a:endParaRPr lang="ru-RU"/>
        </a:p>
      </dgm:t>
    </dgm:pt>
    <dgm:pt modelId="{CB22A680-F46E-4590-B364-AE57AE293FC6}" type="pres">
      <dgm:prSet presAssocID="{9355A9A0-1014-4DA9-8D2F-727170D2BBA2}" presName="Name9" presStyleLbl="parChTrans1D2" presStyleIdx="4" presStyleCnt="8"/>
      <dgm:spPr/>
      <dgm:t>
        <a:bodyPr/>
        <a:lstStyle/>
        <a:p>
          <a:endParaRPr lang="ru-RU"/>
        </a:p>
      </dgm:t>
    </dgm:pt>
    <dgm:pt modelId="{E67C1E2C-F249-4324-9B4E-5732E8CE2826}" type="pres">
      <dgm:prSet presAssocID="{9355A9A0-1014-4DA9-8D2F-727170D2BBA2}" presName="connTx" presStyleLbl="parChTrans1D2" presStyleIdx="4" presStyleCnt="8"/>
      <dgm:spPr/>
      <dgm:t>
        <a:bodyPr/>
        <a:lstStyle/>
        <a:p>
          <a:endParaRPr lang="ru-RU"/>
        </a:p>
      </dgm:t>
    </dgm:pt>
    <dgm:pt modelId="{DD4C7811-5A2C-456E-8A49-C530CCD366BC}" type="pres">
      <dgm:prSet presAssocID="{575DB228-B534-4ACB-97CF-EE6FF0381A63}" presName="node" presStyleLbl="node1" presStyleIdx="4" presStyleCnt="8" custScaleX="136312" custScaleY="122550">
        <dgm:presLayoutVars>
          <dgm:bulletEnabled val="1"/>
        </dgm:presLayoutVars>
      </dgm:prSet>
      <dgm:spPr/>
      <dgm:t>
        <a:bodyPr/>
        <a:lstStyle/>
        <a:p>
          <a:endParaRPr lang="ru-RU"/>
        </a:p>
      </dgm:t>
    </dgm:pt>
    <dgm:pt modelId="{78EDE407-76FA-440F-9871-85C25825E668}" type="pres">
      <dgm:prSet presAssocID="{0D227F89-3862-4085-88F3-38423E8A5A06}" presName="Name9" presStyleLbl="parChTrans1D2" presStyleIdx="5" presStyleCnt="8"/>
      <dgm:spPr/>
      <dgm:t>
        <a:bodyPr/>
        <a:lstStyle/>
        <a:p>
          <a:endParaRPr lang="ru-RU"/>
        </a:p>
      </dgm:t>
    </dgm:pt>
    <dgm:pt modelId="{A476D17C-3421-4783-A8E8-CEE92771C4B6}" type="pres">
      <dgm:prSet presAssocID="{0D227F89-3862-4085-88F3-38423E8A5A06}" presName="connTx" presStyleLbl="parChTrans1D2" presStyleIdx="5" presStyleCnt="8"/>
      <dgm:spPr/>
      <dgm:t>
        <a:bodyPr/>
        <a:lstStyle/>
        <a:p>
          <a:endParaRPr lang="ru-RU"/>
        </a:p>
      </dgm:t>
    </dgm:pt>
    <dgm:pt modelId="{4B9B5E13-60D0-44B8-9CB6-5D1825272212}" type="pres">
      <dgm:prSet presAssocID="{AF9B27EC-2C47-474B-980F-22F2E8851CDE}" presName="node" presStyleLbl="node1" presStyleIdx="5" presStyleCnt="8" custScaleX="137861" custScaleY="123081">
        <dgm:presLayoutVars>
          <dgm:bulletEnabled val="1"/>
        </dgm:presLayoutVars>
      </dgm:prSet>
      <dgm:spPr/>
      <dgm:t>
        <a:bodyPr/>
        <a:lstStyle/>
        <a:p>
          <a:endParaRPr lang="ru-RU"/>
        </a:p>
      </dgm:t>
    </dgm:pt>
    <dgm:pt modelId="{4F8E1D12-EF24-4A78-8558-672D0153B2E7}" type="pres">
      <dgm:prSet presAssocID="{7C4EA630-4605-45FF-94E4-FD44E1E27610}" presName="Name9" presStyleLbl="parChTrans1D2" presStyleIdx="6" presStyleCnt="8"/>
      <dgm:spPr/>
      <dgm:t>
        <a:bodyPr/>
        <a:lstStyle/>
        <a:p>
          <a:endParaRPr lang="ru-RU"/>
        </a:p>
      </dgm:t>
    </dgm:pt>
    <dgm:pt modelId="{DCF43F7E-7DA7-4B2E-AA88-1362159BC41A}" type="pres">
      <dgm:prSet presAssocID="{7C4EA630-4605-45FF-94E4-FD44E1E27610}" presName="connTx" presStyleLbl="parChTrans1D2" presStyleIdx="6" presStyleCnt="8"/>
      <dgm:spPr/>
      <dgm:t>
        <a:bodyPr/>
        <a:lstStyle/>
        <a:p>
          <a:endParaRPr lang="ru-RU"/>
        </a:p>
      </dgm:t>
    </dgm:pt>
    <dgm:pt modelId="{221B013B-B7F3-4E13-8752-3363C5508984}" type="pres">
      <dgm:prSet presAssocID="{D909CF10-74F4-4C2D-A29B-ACA1597D7535}" presName="node" presStyleLbl="node1" presStyleIdx="6" presStyleCnt="8" custScaleX="149922" custScaleY="134090">
        <dgm:presLayoutVars>
          <dgm:bulletEnabled val="1"/>
        </dgm:presLayoutVars>
      </dgm:prSet>
      <dgm:spPr/>
      <dgm:t>
        <a:bodyPr/>
        <a:lstStyle/>
        <a:p>
          <a:endParaRPr lang="ru-RU"/>
        </a:p>
      </dgm:t>
    </dgm:pt>
    <dgm:pt modelId="{B5877251-9653-4D3B-A025-0B2B0EEF3D35}" type="pres">
      <dgm:prSet presAssocID="{E5833A6C-2E9A-4F25-B78B-A1A90068BB20}" presName="Name9" presStyleLbl="parChTrans1D2" presStyleIdx="7" presStyleCnt="8"/>
      <dgm:spPr/>
      <dgm:t>
        <a:bodyPr/>
        <a:lstStyle/>
        <a:p>
          <a:endParaRPr lang="ru-RU"/>
        </a:p>
      </dgm:t>
    </dgm:pt>
    <dgm:pt modelId="{2370D46D-CC0B-4F3B-990B-5604F8488B41}" type="pres">
      <dgm:prSet presAssocID="{E5833A6C-2E9A-4F25-B78B-A1A90068BB20}" presName="connTx" presStyleLbl="parChTrans1D2" presStyleIdx="7" presStyleCnt="8"/>
      <dgm:spPr/>
      <dgm:t>
        <a:bodyPr/>
        <a:lstStyle/>
        <a:p>
          <a:endParaRPr lang="ru-RU"/>
        </a:p>
      </dgm:t>
    </dgm:pt>
    <dgm:pt modelId="{364C2A77-7FE1-4FE8-8096-A200F9727663}" type="pres">
      <dgm:prSet presAssocID="{A7DFF563-4B83-43C9-B5E7-625EDD9BD076}" presName="node" presStyleLbl="node1" presStyleIdx="7" presStyleCnt="8" custScaleX="149142" custScaleY="117678">
        <dgm:presLayoutVars>
          <dgm:bulletEnabled val="1"/>
        </dgm:presLayoutVars>
      </dgm:prSet>
      <dgm:spPr/>
      <dgm:t>
        <a:bodyPr/>
        <a:lstStyle/>
        <a:p>
          <a:endParaRPr lang="ru-RU"/>
        </a:p>
      </dgm:t>
    </dgm:pt>
  </dgm:ptLst>
  <dgm:cxnLst>
    <dgm:cxn modelId="{0A682043-C2D9-427B-9AB2-C0E3799CC7CA}" type="presOf" srcId="{538644D8-ACB6-4486-8A8B-E07EA77D4D61}" destId="{29C73508-74D9-4A51-9572-7F3B24B0EB20}" srcOrd="0" destOrd="0" presId="urn:microsoft.com/office/officeart/2005/8/layout/radial1"/>
    <dgm:cxn modelId="{484634BF-716F-41A6-91FB-90E9EA1A8A29}" srcId="{12BE02E2-D370-43EA-8C27-D678F4621AB3}" destId="{A7DFF563-4B83-43C9-B5E7-625EDD9BD076}" srcOrd="7" destOrd="0" parTransId="{E5833A6C-2E9A-4F25-B78B-A1A90068BB20}" sibTransId="{C3A19BF8-3DDF-4F15-9E7F-3FFF17135CC5}"/>
    <dgm:cxn modelId="{606207CD-0CD1-454F-A1B2-653570409E00}" srcId="{12BE02E2-D370-43EA-8C27-D678F4621AB3}" destId="{61E92DB3-EA2A-47EA-951E-AA022E94DEDE}" srcOrd="0" destOrd="0" parTransId="{18366FF3-3B3A-460D-BFEC-5D3C61384B3F}" sibTransId="{7BF675EB-76D7-447D-B25B-6CCDA4C192E8}"/>
    <dgm:cxn modelId="{256F0021-F822-47C6-88BF-8B3FE3D8DD75}" type="presOf" srcId="{0D227F89-3862-4085-88F3-38423E8A5A06}" destId="{78EDE407-76FA-440F-9871-85C25825E668}" srcOrd="0" destOrd="0" presId="urn:microsoft.com/office/officeart/2005/8/layout/radial1"/>
    <dgm:cxn modelId="{CC8087E3-3F61-4DAB-BF60-B00DAEB70271}" type="presOf" srcId="{0D227F89-3862-4085-88F3-38423E8A5A06}" destId="{A476D17C-3421-4783-A8E8-CEE92771C4B6}" srcOrd="1" destOrd="0" presId="urn:microsoft.com/office/officeart/2005/8/layout/radial1"/>
    <dgm:cxn modelId="{4720B370-21E0-48E8-80D4-3CA07DBEACBA}" srcId="{12BE02E2-D370-43EA-8C27-D678F4621AB3}" destId="{82766B13-AE4A-44E1-B6A1-41D338612E9D}" srcOrd="1" destOrd="0" parTransId="{F04818E6-AD1B-4F99-8AC0-3CAEF73D7AAE}" sibTransId="{00DF9A1A-6C7A-43C5-BB00-7C26A45E5445}"/>
    <dgm:cxn modelId="{9CE0CB6A-5538-4374-88B3-22A8C4CB6281}" type="presOf" srcId="{D553D72E-DD6E-4796-9F25-3CB3F098B326}" destId="{41D3B020-211D-46A2-ABF2-30D13EB8E9F0}" srcOrd="1" destOrd="0" presId="urn:microsoft.com/office/officeart/2005/8/layout/radial1"/>
    <dgm:cxn modelId="{D3D9F1ED-B99A-4B36-A0B4-60EA01F47A13}" type="presOf" srcId="{7C4EA630-4605-45FF-94E4-FD44E1E27610}" destId="{DCF43F7E-7DA7-4B2E-AA88-1362159BC41A}" srcOrd="1" destOrd="0" presId="urn:microsoft.com/office/officeart/2005/8/layout/radial1"/>
    <dgm:cxn modelId="{163EE047-EC40-4040-A85D-DADDF5969EB8}" type="presOf" srcId="{18366FF3-3B3A-460D-BFEC-5D3C61384B3F}" destId="{193B7D42-26D7-4210-BFD5-F4A0B431A4C4}" srcOrd="1" destOrd="0" presId="urn:microsoft.com/office/officeart/2005/8/layout/radial1"/>
    <dgm:cxn modelId="{585D6841-7903-445A-936C-EF1EE48AA82D}" type="presOf" srcId="{9355A9A0-1014-4DA9-8D2F-727170D2BBA2}" destId="{CB22A680-F46E-4590-B364-AE57AE293FC6}" srcOrd="0" destOrd="0" presId="urn:microsoft.com/office/officeart/2005/8/layout/radial1"/>
    <dgm:cxn modelId="{E19A3B5D-6C5A-430F-A4F0-0BF646C5B05D}" srcId="{12BE02E2-D370-43EA-8C27-D678F4621AB3}" destId="{D909CF10-74F4-4C2D-A29B-ACA1597D7535}" srcOrd="6" destOrd="0" parTransId="{7C4EA630-4605-45FF-94E4-FD44E1E27610}" sibTransId="{E04430B1-862B-4A64-9B07-8A1CD25D9396}"/>
    <dgm:cxn modelId="{D541A24E-2AD8-42CD-8BD6-A82FF2D3765C}" srcId="{12BE02E2-D370-43EA-8C27-D678F4621AB3}" destId="{476278E8-78A4-484A-A3A6-FF409725E083}" srcOrd="2" destOrd="0" parTransId="{6122BA96-FB5A-47CF-940B-141C6884D466}" sibTransId="{A3051216-80C3-4A59-8DBC-E04C87C00135}"/>
    <dgm:cxn modelId="{AB5A6239-11DD-4754-A0C7-ADB4110EE7B2}" type="presOf" srcId="{6122BA96-FB5A-47CF-940B-141C6884D466}" destId="{352D35C8-A160-40D8-B1C5-6D1B07987B70}" srcOrd="1" destOrd="0" presId="urn:microsoft.com/office/officeart/2005/8/layout/radial1"/>
    <dgm:cxn modelId="{52D2C192-AE56-4818-92F6-203EFCB5AEC7}" type="presOf" srcId="{7C4EA630-4605-45FF-94E4-FD44E1E27610}" destId="{4F8E1D12-EF24-4A78-8558-672D0153B2E7}" srcOrd="0" destOrd="0" presId="urn:microsoft.com/office/officeart/2005/8/layout/radial1"/>
    <dgm:cxn modelId="{95A1F3D1-521D-4A31-8107-0D73925DF08B}" type="presOf" srcId="{18366FF3-3B3A-460D-BFEC-5D3C61384B3F}" destId="{5707A978-8273-470A-81FD-07B69548ABC1}" srcOrd="0" destOrd="0" presId="urn:microsoft.com/office/officeart/2005/8/layout/radial1"/>
    <dgm:cxn modelId="{79B600AC-3D90-4628-BB18-1349119F5CDC}" type="presOf" srcId="{AF9B27EC-2C47-474B-980F-22F2E8851CDE}" destId="{4B9B5E13-60D0-44B8-9CB6-5D1825272212}" srcOrd="0" destOrd="0" presId="urn:microsoft.com/office/officeart/2005/8/layout/radial1"/>
    <dgm:cxn modelId="{B50B73CA-3A48-47BD-88E5-7265783137C4}" type="presOf" srcId="{F04818E6-AD1B-4F99-8AC0-3CAEF73D7AAE}" destId="{52E67957-FD21-4E87-AB44-08D8FA4D0BD4}" srcOrd="1" destOrd="0" presId="urn:microsoft.com/office/officeart/2005/8/layout/radial1"/>
    <dgm:cxn modelId="{72252898-0DB1-4C71-B394-1C8402EBDBC1}" type="presOf" srcId="{F04818E6-AD1B-4F99-8AC0-3CAEF73D7AAE}" destId="{FA3D1B87-E6FE-43B4-A60C-6ACAE5F34668}" srcOrd="0" destOrd="0" presId="urn:microsoft.com/office/officeart/2005/8/layout/radial1"/>
    <dgm:cxn modelId="{0EC17C61-E112-4129-B727-C66BF833F231}" type="presOf" srcId="{9355A9A0-1014-4DA9-8D2F-727170D2BBA2}" destId="{E67C1E2C-F249-4324-9B4E-5732E8CE2826}" srcOrd="1" destOrd="0" presId="urn:microsoft.com/office/officeart/2005/8/layout/radial1"/>
    <dgm:cxn modelId="{9B4783F0-43F3-4B2B-B70A-28C662C9EF18}" type="presOf" srcId="{E5833A6C-2E9A-4F25-B78B-A1A90068BB20}" destId="{2370D46D-CC0B-4F3B-990B-5604F8488B41}" srcOrd="1" destOrd="0" presId="urn:microsoft.com/office/officeart/2005/8/layout/radial1"/>
    <dgm:cxn modelId="{AB79675B-B8DA-4534-A76E-68EDFCC6B79A}" srcId="{12BE02E2-D370-43EA-8C27-D678F4621AB3}" destId="{575DB228-B534-4ACB-97CF-EE6FF0381A63}" srcOrd="4" destOrd="0" parTransId="{9355A9A0-1014-4DA9-8D2F-727170D2BBA2}" sibTransId="{BCAD1946-C3D4-455F-BF5A-756F97EBC096}"/>
    <dgm:cxn modelId="{CA4CF5B2-8E0B-4404-94C8-784ED7D5CF7F}" type="presOf" srcId="{476278E8-78A4-484A-A3A6-FF409725E083}" destId="{8B2AF9EA-E7AD-44EB-B05A-75156500D32C}" srcOrd="0" destOrd="0" presId="urn:microsoft.com/office/officeart/2005/8/layout/radial1"/>
    <dgm:cxn modelId="{4319AE29-D8C1-4DC1-BC0D-0C928246230A}" srcId="{12BE02E2-D370-43EA-8C27-D678F4621AB3}" destId="{AF9B27EC-2C47-474B-980F-22F2E8851CDE}" srcOrd="5" destOrd="0" parTransId="{0D227F89-3862-4085-88F3-38423E8A5A06}" sibTransId="{20106F97-17F5-402D-8E6A-8D2858A5A748}"/>
    <dgm:cxn modelId="{DAE50276-4CA2-4914-9162-333EA74CF774}" type="presOf" srcId="{61E92DB3-EA2A-47EA-951E-AA022E94DEDE}" destId="{325373B4-63CF-4ADB-8697-784D9865C0E3}" srcOrd="0" destOrd="0" presId="urn:microsoft.com/office/officeart/2005/8/layout/radial1"/>
    <dgm:cxn modelId="{11F6A374-F617-48DA-9381-A2646503206C}" type="presOf" srcId="{3995CF37-A3AA-4B7D-9C32-7E7F2597FA5A}" destId="{657AC7AD-DE8C-489A-9C32-C3C2347CADA5}" srcOrd="0" destOrd="0" presId="urn:microsoft.com/office/officeart/2005/8/layout/radial1"/>
    <dgm:cxn modelId="{2F1D0A62-28FC-4A56-8647-949DBA24FA02}" type="presOf" srcId="{82766B13-AE4A-44E1-B6A1-41D338612E9D}" destId="{E0FEFEA0-BE76-40BA-93F6-2F69BF7A83EF}" srcOrd="0" destOrd="0" presId="urn:microsoft.com/office/officeart/2005/8/layout/radial1"/>
    <dgm:cxn modelId="{028D4B42-9A65-4929-A0B1-B9DC696576BF}" srcId="{12BE02E2-D370-43EA-8C27-D678F4621AB3}" destId="{538644D8-ACB6-4486-8A8B-E07EA77D4D61}" srcOrd="3" destOrd="0" parTransId="{D553D72E-DD6E-4796-9F25-3CB3F098B326}" sibTransId="{E2549F49-BA25-47C6-A511-2A90517EABAE}"/>
    <dgm:cxn modelId="{B9728C51-02D8-4C1E-9F9A-0388B1A86F77}" type="presOf" srcId="{6122BA96-FB5A-47CF-940B-141C6884D466}" destId="{32B0ECF1-84CD-46E3-BDD3-6776A5A7685A}" srcOrd="0" destOrd="0" presId="urn:microsoft.com/office/officeart/2005/8/layout/radial1"/>
    <dgm:cxn modelId="{92375DEF-03E2-4E1B-B80B-BE31BE210DC9}" type="presOf" srcId="{E5833A6C-2E9A-4F25-B78B-A1A90068BB20}" destId="{B5877251-9653-4D3B-A025-0B2B0EEF3D35}" srcOrd="0" destOrd="0" presId="urn:microsoft.com/office/officeart/2005/8/layout/radial1"/>
    <dgm:cxn modelId="{0AF83040-0E6B-4D6F-B55E-5741BD78BDCE}" type="presOf" srcId="{A7DFF563-4B83-43C9-B5E7-625EDD9BD076}" destId="{364C2A77-7FE1-4FE8-8096-A200F9727663}" srcOrd="0" destOrd="0" presId="urn:microsoft.com/office/officeart/2005/8/layout/radial1"/>
    <dgm:cxn modelId="{4F774AB7-E40F-49D2-ABD7-3D546CB40DB5}" type="presOf" srcId="{12BE02E2-D370-43EA-8C27-D678F4621AB3}" destId="{B5AB91B4-C79F-4E47-B595-21265333D6B3}" srcOrd="0" destOrd="0" presId="urn:microsoft.com/office/officeart/2005/8/layout/radial1"/>
    <dgm:cxn modelId="{52D54D7E-C464-4AEE-9F79-B08F051AE1C1}" srcId="{3995CF37-A3AA-4B7D-9C32-7E7F2597FA5A}" destId="{12BE02E2-D370-43EA-8C27-D678F4621AB3}" srcOrd="0" destOrd="0" parTransId="{580B55FD-01E6-4F28-AD8C-3BE49E64351F}" sibTransId="{C88C14A9-E4EE-49E2-B7F9-11E1CCB12DD0}"/>
    <dgm:cxn modelId="{50E23ABF-8999-4BD1-87B8-7FACC271DE7C}" type="presOf" srcId="{575DB228-B534-4ACB-97CF-EE6FF0381A63}" destId="{DD4C7811-5A2C-456E-8A49-C530CCD366BC}" srcOrd="0" destOrd="0" presId="urn:microsoft.com/office/officeart/2005/8/layout/radial1"/>
    <dgm:cxn modelId="{8A90FB01-F42A-4D22-8E93-7EC3723F8DB0}" type="presOf" srcId="{D909CF10-74F4-4C2D-A29B-ACA1597D7535}" destId="{221B013B-B7F3-4E13-8752-3363C5508984}" srcOrd="0" destOrd="0" presId="urn:microsoft.com/office/officeart/2005/8/layout/radial1"/>
    <dgm:cxn modelId="{684DB7C9-DDEF-48F7-8A5E-FAA170921FD8}" type="presOf" srcId="{D553D72E-DD6E-4796-9F25-3CB3F098B326}" destId="{711A957D-D07B-44B0-B18C-E93A94328E13}" srcOrd="0" destOrd="0" presId="urn:microsoft.com/office/officeart/2005/8/layout/radial1"/>
    <dgm:cxn modelId="{20C7BE4C-807A-4C36-A23E-EC7A4D370311}" type="presParOf" srcId="{657AC7AD-DE8C-489A-9C32-C3C2347CADA5}" destId="{B5AB91B4-C79F-4E47-B595-21265333D6B3}" srcOrd="0" destOrd="0" presId="urn:microsoft.com/office/officeart/2005/8/layout/radial1"/>
    <dgm:cxn modelId="{F5305E13-36CD-4C21-B8BD-DD913AD5AAA6}" type="presParOf" srcId="{657AC7AD-DE8C-489A-9C32-C3C2347CADA5}" destId="{5707A978-8273-470A-81FD-07B69548ABC1}" srcOrd="1" destOrd="0" presId="urn:microsoft.com/office/officeart/2005/8/layout/radial1"/>
    <dgm:cxn modelId="{CCA06D93-DFBE-41C2-9152-B1BADB137F78}" type="presParOf" srcId="{5707A978-8273-470A-81FD-07B69548ABC1}" destId="{193B7D42-26D7-4210-BFD5-F4A0B431A4C4}" srcOrd="0" destOrd="0" presId="urn:microsoft.com/office/officeart/2005/8/layout/radial1"/>
    <dgm:cxn modelId="{6FF13257-88AD-4D69-B560-13BEF2DE5876}" type="presParOf" srcId="{657AC7AD-DE8C-489A-9C32-C3C2347CADA5}" destId="{325373B4-63CF-4ADB-8697-784D9865C0E3}" srcOrd="2" destOrd="0" presId="urn:microsoft.com/office/officeart/2005/8/layout/radial1"/>
    <dgm:cxn modelId="{2428F4E4-82BE-4990-954B-9A85F3A5AD42}" type="presParOf" srcId="{657AC7AD-DE8C-489A-9C32-C3C2347CADA5}" destId="{FA3D1B87-E6FE-43B4-A60C-6ACAE5F34668}" srcOrd="3" destOrd="0" presId="urn:microsoft.com/office/officeart/2005/8/layout/radial1"/>
    <dgm:cxn modelId="{A6AEF06C-9C37-4190-8157-9B016216B1B4}" type="presParOf" srcId="{FA3D1B87-E6FE-43B4-A60C-6ACAE5F34668}" destId="{52E67957-FD21-4E87-AB44-08D8FA4D0BD4}" srcOrd="0" destOrd="0" presId="urn:microsoft.com/office/officeart/2005/8/layout/radial1"/>
    <dgm:cxn modelId="{4D4D9428-BB75-4F2E-BB4A-629DD46C0203}" type="presParOf" srcId="{657AC7AD-DE8C-489A-9C32-C3C2347CADA5}" destId="{E0FEFEA0-BE76-40BA-93F6-2F69BF7A83EF}" srcOrd="4" destOrd="0" presId="urn:microsoft.com/office/officeart/2005/8/layout/radial1"/>
    <dgm:cxn modelId="{CB98F59F-ABBC-44C5-8185-A16B9F402C1B}" type="presParOf" srcId="{657AC7AD-DE8C-489A-9C32-C3C2347CADA5}" destId="{32B0ECF1-84CD-46E3-BDD3-6776A5A7685A}" srcOrd="5" destOrd="0" presId="urn:microsoft.com/office/officeart/2005/8/layout/radial1"/>
    <dgm:cxn modelId="{01457919-59F6-465B-B256-CCA6C5E1E131}" type="presParOf" srcId="{32B0ECF1-84CD-46E3-BDD3-6776A5A7685A}" destId="{352D35C8-A160-40D8-B1C5-6D1B07987B70}" srcOrd="0" destOrd="0" presId="urn:microsoft.com/office/officeart/2005/8/layout/radial1"/>
    <dgm:cxn modelId="{5FCECEA8-1865-419B-B23F-CB7C159A22FC}" type="presParOf" srcId="{657AC7AD-DE8C-489A-9C32-C3C2347CADA5}" destId="{8B2AF9EA-E7AD-44EB-B05A-75156500D32C}" srcOrd="6" destOrd="0" presId="urn:microsoft.com/office/officeart/2005/8/layout/radial1"/>
    <dgm:cxn modelId="{FFE69AF3-017F-412C-98A2-9420308A0EB7}" type="presParOf" srcId="{657AC7AD-DE8C-489A-9C32-C3C2347CADA5}" destId="{711A957D-D07B-44B0-B18C-E93A94328E13}" srcOrd="7" destOrd="0" presId="urn:microsoft.com/office/officeart/2005/8/layout/radial1"/>
    <dgm:cxn modelId="{FC694D03-D8A1-468F-8EE9-5DF71D7038F6}" type="presParOf" srcId="{711A957D-D07B-44B0-B18C-E93A94328E13}" destId="{41D3B020-211D-46A2-ABF2-30D13EB8E9F0}" srcOrd="0" destOrd="0" presId="urn:microsoft.com/office/officeart/2005/8/layout/radial1"/>
    <dgm:cxn modelId="{69E04FD6-2BE2-4A63-88D7-47E5C4495FCD}" type="presParOf" srcId="{657AC7AD-DE8C-489A-9C32-C3C2347CADA5}" destId="{29C73508-74D9-4A51-9572-7F3B24B0EB20}" srcOrd="8" destOrd="0" presId="urn:microsoft.com/office/officeart/2005/8/layout/radial1"/>
    <dgm:cxn modelId="{E1F316B4-2055-4FC6-BC56-50930DA39896}" type="presParOf" srcId="{657AC7AD-DE8C-489A-9C32-C3C2347CADA5}" destId="{CB22A680-F46E-4590-B364-AE57AE293FC6}" srcOrd="9" destOrd="0" presId="urn:microsoft.com/office/officeart/2005/8/layout/radial1"/>
    <dgm:cxn modelId="{B0318F3D-06DD-4449-950B-E890872637C9}" type="presParOf" srcId="{CB22A680-F46E-4590-B364-AE57AE293FC6}" destId="{E67C1E2C-F249-4324-9B4E-5732E8CE2826}" srcOrd="0" destOrd="0" presId="urn:microsoft.com/office/officeart/2005/8/layout/radial1"/>
    <dgm:cxn modelId="{10DC431F-14AC-4B68-8462-F65D132ECB78}" type="presParOf" srcId="{657AC7AD-DE8C-489A-9C32-C3C2347CADA5}" destId="{DD4C7811-5A2C-456E-8A49-C530CCD366BC}" srcOrd="10" destOrd="0" presId="urn:microsoft.com/office/officeart/2005/8/layout/radial1"/>
    <dgm:cxn modelId="{862A18DA-A0BE-42A7-9064-1B92867CBC20}" type="presParOf" srcId="{657AC7AD-DE8C-489A-9C32-C3C2347CADA5}" destId="{78EDE407-76FA-440F-9871-85C25825E668}" srcOrd="11" destOrd="0" presId="urn:microsoft.com/office/officeart/2005/8/layout/radial1"/>
    <dgm:cxn modelId="{45DF22B0-425D-424D-8CA6-8CB598409C6B}" type="presParOf" srcId="{78EDE407-76FA-440F-9871-85C25825E668}" destId="{A476D17C-3421-4783-A8E8-CEE92771C4B6}" srcOrd="0" destOrd="0" presId="urn:microsoft.com/office/officeart/2005/8/layout/radial1"/>
    <dgm:cxn modelId="{5A45E549-6A92-4110-9AF5-27882DD73581}" type="presParOf" srcId="{657AC7AD-DE8C-489A-9C32-C3C2347CADA5}" destId="{4B9B5E13-60D0-44B8-9CB6-5D1825272212}" srcOrd="12" destOrd="0" presId="urn:microsoft.com/office/officeart/2005/8/layout/radial1"/>
    <dgm:cxn modelId="{8F874871-1A1D-4A7E-AF67-9F592A3D266F}" type="presParOf" srcId="{657AC7AD-DE8C-489A-9C32-C3C2347CADA5}" destId="{4F8E1D12-EF24-4A78-8558-672D0153B2E7}" srcOrd="13" destOrd="0" presId="urn:microsoft.com/office/officeart/2005/8/layout/radial1"/>
    <dgm:cxn modelId="{F21AEFFD-A516-421F-B9BF-27B39503EDC8}" type="presParOf" srcId="{4F8E1D12-EF24-4A78-8558-672D0153B2E7}" destId="{DCF43F7E-7DA7-4B2E-AA88-1362159BC41A}" srcOrd="0" destOrd="0" presId="urn:microsoft.com/office/officeart/2005/8/layout/radial1"/>
    <dgm:cxn modelId="{BCDC69A0-799F-476A-96CF-A2A468A10954}" type="presParOf" srcId="{657AC7AD-DE8C-489A-9C32-C3C2347CADA5}" destId="{221B013B-B7F3-4E13-8752-3363C5508984}" srcOrd="14" destOrd="0" presId="urn:microsoft.com/office/officeart/2005/8/layout/radial1"/>
    <dgm:cxn modelId="{9F226DE8-4915-4650-8812-38232ADE4558}" type="presParOf" srcId="{657AC7AD-DE8C-489A-9C32-C3C2347CADA5}" destId="{B5877251-9653-4D3B-A025-0B2B0EEF3D35}" srcOrd="15" destOrd="0" presId="urn:microsoft.com/office/officeart/2005/8/layout/radial1"/>
    <dgm:cxn modelId="{67C5A2EC-9208-44C1-81BA-82B2C2ACCE6D}" type="presParOf" srcId="{B5877251-9653-4D3B-A025-0B2B0EEF3D35}" destId="{2370D46D-CC0B-4F3B-990B-5604F8488B41}" srcOrd="0" destOrd="0" presId="urn:microsoft.com/office/officeart/2005/8/layout/radial1"/>
    <dgm:cxn modelId="{66FCCB2D-36F7-4AD7-B7FE-7B5A3DBA2C3B}" type="presParOf" srcId="{657AC7AD-DE8C-489A-9C32-C3C2347CADA5}" destId="{364C2A77-7FE1-4FE8-8096-A200F9727663}" srcOrd="1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C3C529-29A2-465D-B208-C61E14B19ED6}" type="doc">
      <dgm:prSet loTypeId="urn:microsoft.com/office/officeart/2005/8/layout/vList4#1" loCatId="list" qsTypeId="urn:microsoft.com/office/officeart/2005/8/quickstyle/simple2" qsCatId="simple" csTypeId="urn:microsoft.com/office/officeart/2005/8/colors/accent1_2" csCatId="accent1" phldr="1"/>
      <dgm:spPr/>
    </dgm:pt>
    <dgm:pt modelId="{3C442966-6B6F-4099-ADA7-85433350BFDE}">
      <dgm:prSet phldrT="[Текст]" custT="1"/>
      <dgm:spPr/>
      <dgm:t>
        <a:bodyPr/>
        <a:lstStyle/>
        <a:p>
          <a:r>
            <a:rPr lang="ru-RU" sz="1800" b="0" u="sng" dirty="0" smtClean="0">
              <a:latin typeface="Times New Roman" pitchFamily="18" charset="0"/>
              <a:cs typeface="Times New Roman" pitchFamily="18" charset="0"/>
            </a:rPr>
            <a:t>Искажение структуры отдельного слога</a:t>
          </a:r>
          <a:endParaRPr lang="ru-RU" sz="1800" b="0" dirty="0">
            <a:latin typeface="Times New Roman" pitchFamily="18" charset="0"/>
            <a:cs typeface="Times New Roman" pitchFamily="18" charset="0"/>
          </a:endParaRPr>
        </a:p>
      </dgm:t>
    </dgm:pt>
    <dgm:pt modelId="{66295EA3-BCFB-4F5A-8651-000D667CE16D}" type="parTrans" cxnId="{BC52CFB8-A283-44DC-B767-621038F48AB7}">
      <dgm:prSet/>
      <dgm:spPr/>
      <dgm:t>
        <a:bodyPr/>
        <a:lstStyle/>
        <a:p>
          <a:endParaRPr lang="ru-RU"/>
        </a:p>
      </dgm:t>
    </dgm:pt>
    <dgm:pt modelId="{7E240E08-CE18-4520-B6BF-FDAD45D38700}" type="sibTrans" cxnId="{BC52CFB8-A283-44DC-B767-621038F48AB7}">
      <dgm:prSet/>
      <dgm:spPr/>
      <dgm:t>
        <a:bodyPr/>
        <a:lstStyle/>
        <a:p>
          <a:endParaRPr lang="ru-RU"/>
        </a:p>
      </dgm:t>
    </dgm:pt>
    <dgm:pt modelId="{D8D13BA1-1D26-441C-B781-F1FADACB2ABF}">
      <dgm:prSet phldrT="[Текст]" custT="1"/>
      <dgm:spPr/>
      <dgm:t>
        <a:bodyPr/>
        <a:lstStyle/>
        <a:p>
          <a:r>
            <a:rPr lang="ru-RU" sz="1800" b="0" dirty="0" smtClean="0">
              <a:latin typeface="Times New Roman" pitchFamily="18" charset="0"/>
              <a:cs typeface="Times New Roman" pitchFamily="18" charset="0"/>
            </a:rPr>
            <a:t>Инертное </a:t>
          </a:r>
          <a:r>
            <a:rPr lang="ru-RU" sz="1800" b="0" dirty="0" err="1" smtClean="0">
              <a:latin typeface="Times New Roman" pitchFamily="18" charset="0"/>
              <a:cs typeface="Times New Roman" pitchFamily="18" charset="0"/>
            </a:rPr>
            <a:t>застревание</a:t>
          </a:r>
          <a:r>
            <a:rPr lang="ru-RU" sz="1800" b="0" dirty="0" smtClean="0">
              <a:latin typeface="Times New Roman" pitchFamily="18" charset="0"/>
              <a:cs typeface="Times New Roman" pitchFamily="18" charset="0"/>
            </a:rPr>
            <a:t> на каком-либо слоге – персеверации </a:t>
          </a:r>
          <a:endParaRPr lang="ru-RU" sz="1800" b="0" dirty="0">
            <a:latin typeface="Times New Roman" pitchFamily="18" charset="0"/>
            <a:cs typeface="Times New Roman" pitchFamily="18" charset="0"/>
          </a:endParaRPr>
        </a:p>
      </dgm:t>
    </dgm:pt>
    <dgm:pt modelId="{C16E8A08-3414-4E1C-B829-DE72CCBABF51}" type="parTrans" cxnId="{16E34C62-B366-4A60-BF36-A0894B4EAE5F}">
      <dgm:prSet/>
      <dgm:spPr/>
      <dgm:t>
        <a:bodyPr/>
        <a:lstStyle/>
        <a:p>
          <a:endParaRPr lang="ru-RU"/>
        </a:p>
      </dgm:t>
    </dgm:pt>
    <dgm:pt modelId="{1C107F13-41DE-4904-80C3-6E703E55CC3E}" type="sibTrans" cxnId="{16E34C62-B366-4A60-BF36-A0894B4EAE5F}">
      <dgm:prSet/>
      <dgm:spPr/>
      <dgm:t>
        <a:bodyPr/>
        <a:lstStyle/>
        <a:p>
          <a:endParaRPr lang="ru-RU"/>
        </a:p>
      </dgm:t>
    </dgm:pt>
    <dgm:pt modelId="{502D1449-4954-4A09-BBFC-0CA7A84813B6}">
      <dgm:prSet phldrT="[Текст]" custT="1"/>
      <dgm:spPr/>
      <dgm:t>
        <a:bodyPr/>
        <a:lstStyle/>
        <a:p>
          <a:r>
            <a:rPr lang="ru-RU" sz="1800" b="0" dirty="0" smtClean="0">
              <a:latin typeface="Times New Roman" pitchFamily="18" charset="0"/>
              <a:cs typeface="Times New Roman" pitchFamily="18" charset="0"/>
            </a:rPr>
            <a:t>Уподобление одного слога другому</a:t>
          </a:r>
          <a:endParaRPr lang="ru-RU" sz="1800" b="0" dirty="0">
            <a:latin typeface="Times New Roman" pitchFamily="18" charset="0"/>
            <a:cs typeface="Times New Roman" pitchFamily="18" charset="0"/>
          </a:endParaRPr>
        </a:p>
      </dgm:t>
    </dgm:pt>
    <dgm:pt modelId="{42D4467A-32D5-47BA-A475-9495174C3B81}" type="parTrans" cxnId="{0AD1A9B5-10F9-475A-941E-2D90AE010F50}">
      <dgm:prSet/>
      <dgm:spPr/>
      <dgm:t>
        <a:bodyPr/>
        <a:lstStyle/>
        <a:p>
          <a:endParaRPr lang="ru-RU"/>
        </a:p>
      </dgm:t>
    </dgm:pt>
    <dgm:pt modelId="{69F83C8C-C49E-4308-9085-047AC0AF1C78}" type="sibTrans" cxnId="{0AD1A9B5-10F9-475A-941E-2D90AE010F50}">
      <dgm:prSet/>
      <dgm:spPr/>
      <dgm:t>
        <a:bodyPr/>
        <a:lstStyle/>
        <a:p>
          <a:endParaRPr lang="ru-RU"/>
        </a:p>
      </dgm:t>
    </dgm:pt>
    <dgm:pt modelId="{EA635433-6431-41E2-A304-A4D4D9E6D6D2}">
      <dgm:prSet phldrT="[Текст]" custT="1"/>
      <dgm:spPr/>
      <dgm:t>
        <a:bodyPr/>
        <a:lstStyle/>
        <a:p>
          <a:r>
            <a:rPr lang="ru-RU" sz="1800" dirty="0" smtClean="0">
              <a:latin typeface="Times New Roman" pitchFamily="18" charset="0"/>
              <a:cs typeface="Times New Roman" pitchFamily="18" charset="0"/>
            </a:rPr>
            <a:t>Антиципации (замена предшествующих звуков последующими) </a:t>
          </a:r>
          <a:endParaRPr lang="ru-RU" sz="1800" dirty="0">
            <a:latin typeface="Times New Roman" pitchFamily="18" charset="0"/>
            <a:cs typeface="Times New Roman" pitchFamily="18" charset="0"/>
          </a:endParaRPr>
        </a:p>
      </dgm:t>
    </dgm:pt>
    <dgm:pt modelId="{453D40A8-59A0-4C1D-ACC0-2BECEE85F47B}" type="parTrans" cxnId="{0A55926E-5147-46DE-8A69-437868260F94}">
      <dgm:prSet/>
      <dgm:spPr/>
      <dgm:t>
        <a:bodyPr/>
        <a:lstStyle/>
        <a:p>
          <a:endParaRPr lang="ru-RU"/>
        </a:p>
      </dgm:t>
    </dgm:pt>
    <dgm:pt modelId="{9A63F052-522D-4FC3-A002-179C31036003}" type="sibTrans" cxnId="{0A55926E-5147-46DE-8A69-437868260F94}">
      <dgm:prSet/>
      <dgm:spPr/>
      <dgm:t>
        <a:bodyPr/>
        <a:lstStyle/>
        <a:p>
          <a:endParaRPr lang="ru-RU"/>
        </a:p>
      </dgm:t>
    </dgm:pt>
    <dgm:pt modelId="{82DE059C-6870-4C5D-BCE5-FDE140358198}">
      <dgm:prSet phldrT="[Текст]" custT="1"/>
      <dgm:spPr/>
      <dgm:t>
        <a:bodyPr/>
        <a:lstStyle/>
        <a:p>
          <a:r>
            <a:rPr lang="ru-RU" sz="1800" dirty="0" smtClean="0">
              <a:latin typeface="Times New Roman" pitchFamily="18" charset="0"/>
              <a:cs typeface="Times New Roman" pitchFamily="18" charset="0"/>
            </a:rPr>
            <a:t>Контаминации (смешение слов) </a:t>
          </a:r>
          <a:endParaRPr lang="ru-RU" sz="1800" dirty="0">
            <a:latin typeface="Times New Roman" pitchFamily="18" charset="0"/>
            <a:cs typeface="Times New Roman" pitchFamily="18" charset="0"/>
          </a:endParaRPr>
        </a:p>
      </dgm:t>
    </dgm:pt>
    <dgm:pt modelId="{367ABE40-2786-4276-9303-558583CCD51D}" type="parTrans" cxnId="{044EE43C-42DF-4275-85D7-A28C26E162EC}">
      <dgm:prSet/>
      <dgm:spPr/>
      <dgm:t>
        <a:bodyPr/>
        <a:lstStyle/>
        <a:p>
          <a:endParaRPr lang="ru-RU"/>
        </a:p>
      </dgm:t>
    </dgm:pt>
    <dgm:pt modelId="{DA3C48B0-7E6A-4C48-AD3A-A5E4D0C2DCF3}" type="sibTrans" cxnId="{044EE43C-42DF-4275-85D7-A28C26E162EC}">
      <dgm:prSet/>
      <dgm:spPr/>
      <dgm:t>
        <a:bodyPr/>
        <a:lstStyle/>
        <a:p>
          <a:endParaRPr lang="ru-RU"/>
        </a:p>
      </dgm:t>
    </dgm:pt>
    <dgm:pt modelId="{4835500F-615E-4404-B0F1-62A0544337C7}">
      <dgm:prSet custT="1"/>
      <dgm:spPr/>
      <dgm:t>
        <a:bodyPr/>
        <a:lstStyle/>
        <a:p>
          <a:r>
            <a:rPr lang="ru-RU" sz="1800" u="sng" dirty="0" smtClean="0">
              <a:latin typeface="Times New Roman" pitchFamily="18" charset="0"/>
              <a:cs typeface="Times New Roman" pitchFamily="18" charset="0"/>
            </a:rPr>
            <a:t>Нарушение количества слогов</a:t>
          </a:r>
          <a:endParaRPr lang="ru-RU" sz="1800" dirty="0">
            <a:latin typeface="Times New Roman" pitchFamily="18" charset="0"/>
            <a:cs typeface="Times New Roman" pitchFamily="18" charset="0"/>
          </a:endParaRPr>
        </a:p>
      </dgm:t>
    </dgm:pt>
    <dgm:pt modelId="{657B5C7A-B520-4D30-B082-5CF89B49FC58}" type="parTrans" cxnId="{B57539A6-D21F-4BDF-8533-14482EEAA8BB}">
      <dgm:prSet/>
      <dgm:spPr/>
      <dgm:t>
        <a:bodyPr/>
        <a:lstStyle/>
        <a:p>
          <a:endParaRPr lang="ru-RU"/>
        </a:p>
      </dgm:t>
    </dgm:pt>
    <dgm:pt modelId="{0ABD7096-2517-4276-BDD5-7421D0224F6F}" type="sibTrans" cxnId="{B57539A6-D21F-4BDF-8533-14482EEAA8BB}">
      <dgm:prSet/>
      <dgm:spPr/>
      <dgm:t>
        <a:bodyPr/>
        <a:lstStyle/>
        <a:p>
          <a:endParaRPr lang="ru-RU"/>
        </a:p>
      </dgm:t>
    </dgm:pt>
    <dgm:pt modelId="{46711E85-B225-4675-99ED-1B679252D85B}">
      <dgm:prSet custT="1"/>
      <dgm:spPr/>
      <dgm:t>
        <a:bodyPr/>
        <a:lstStyle/>
        <a:p>
          <a:r>
            <a:rPr lang="ru-RU" sz="1800" u="sng" dirty="0" smtClean="0">
              <a:latin typeface="Times New Roman" pitchFamily="18" charset="0"/>
              <a:cs typeface="Times New Roman" pitchFamily="18" charset="0"/>
            </a:rPr>
            <a:t>Нарушение последовательности слогов в слове</a:t>
          </a:r>
          <a:endParaRPr lang="ru-RU" sz="1800" dirty="0">
            <a:latin typeface="Times New Roman" pitchFamily="18" charset="0"/>
            <a:cs typeface="Times New Roman" pitchFamily="18" charset="0"/>
          </a:endParaRPr>
        </a:p>
      </dgm:t>
    </dgm:pt>
    <dgm:pt modelId="{CB2508A3-5BED-4B5E-8B18-2FAD3C80325F}" type="parTrans" cxnId="{6E96B367-B59E-46A8-B6FD-C0E2D80989F9}">
      <dgm:prSet/>
      <dgm:spPr/>
      <dgm:t>
        <a:bodyPr/>
        <a:lstStyle/>
        <a:p>
          <a:endParaRPr lang="ru-RU"/>
        </a:p>
      </dgm:t>
    </dgm:pt>
    <dgm:pt modelId="{BE9EA969-2A10-40F3-869D-F95A33452000}" type="sibTrans" cxnId="{6E96B367-B59E-46A8-B6FD-C0E2D80989F9}">
      <dgm:prSet/>
      <dgm:spPr/>
      <dgm:t>
        <a:bodyPr/>
        <a:lstStyle/>
        <a:p>
          <a:endParaRPr lang="ru-RU"/>
        </a:p>
      </dgm:t>
    </dgm:pt>
    <dgm:pt modelId="{3253B91A-A87D-4FF4-A0FF-CD4D099AF904}" type="pres">
      <dgm:prSet presAssocID="{69C3C529-29A2-465D-B208-C61E14B19ED6}" presName="linear" presStyleCnt="0">
        <dgm:presLayoutVars>
          <dgm:dir/>
          <dgm:resizeHandles val="exact"/>
        </dgm:presLayoutVars>
      </dgm:prSet>
      <dgm:spPr/>
    </dgm:pt>
    <dgm:pt modelId="{8A83E744-E122-41BA-AAC7-441A677B667F}" type="pres">
      <dgm:prSet presAssocID="{3C442966-6B6F-4099-ADA7-85433350BFDE}" presName="comp" presStyleCnt="0"/>
      <dgm:spPr/>
    </dgm:pt>
    <dgm:pt modelId="{C5644E8E-E704-4D27-928B-6C0AABAF5EBE}" type="pres">
      <dgm:prSet presAssocID="{3C442966-6B6F-4099-ADA7-85433350BFDE}" presName="box" presStyleLbl="node1" presStyleIdx="0" presStyleCnt="7"/>
      <dgm:spPr/>
      <dgm:t>
        <a:bodyPr/>
        <a:lstStyle/>
        <a:p>
          <a:endParaRPr lang="ru-RU"/>
        </a:p>
      </dgm:t>
    </dgm:pt>
    <dgm:pt modelId="{10A08C1E-4C2E-45D0-8E40-2C601D6F91D7}" type="pres">
      <dgm:prSet presAssocID="{3C442966-6B6F-4099-ADA7-85433350BFDE}" presName="img" presStyleLbl="fgImgPlace1" presStyleIdx="0" presStyleCnt="7" custScaleX="8354" custLinFactNeighborX="-44802" custLinFactNeighborY="-12500"/>
      <dgm:spPr/>
    </dgm:pt>
    <dgm:pt modelId="{0DE372B1-FA8B-418C-BB45-9B805FD79322}" type="pres">
      <dgm:prSet presAssocID="{3C442966-6B6F-4099-ADA7-85433350BFDE}" presName="text" presStyleLbl="node1" presStyleIdx="0" presStyleCnt="7">
        <dgm:presLayoutVars>
          <dgm:bulletEnabled val="1"/>
        </dgm:presLayoutVars>
      </dgm:prSet>
      <dgm:spPr/>
      <dgm:t>
        <a:bodyPr/>
        <a:lstStyle/>
        <a:p>
          <a:endParaRPr lang="ru-RU"/>
        </a:p>
      </dgm:t>
    </dgm:pt>
    <dgm:pt modelId="{16F2F5DA-78A8-4213-A8D7-51F531E2F9B6}" type="pres">
      <dgm:prSet presAssocID="{7E240E08-CE18-4520-B6BF-FDAD45D38700}" presName="spacer" presStyleCnt="0"/>
      <dgm:spPr/>
    </dgm:pt>
    <dgm:pt modelId="{FB8D5A9C-53EF-4875-AD6E-2BCDAB0D717A}" type="pres">
      <dgm:prSet presAssocID="{46711E85-B225-4675-99ED-1B679252D85B}" presName="comp" presStyleCnt="0"/>
      <dgm:spPr/>
    </dgm:pt>
    <dgm:pt modelId="{83A14E5D-876E-4360-BD26-FFA4297A1718}" type="pres">
      <dgm:prSet presAssocID="{46711E85-B225-4675-99ED-1B679252D85B}" presName="box" presStyleLbl="node1" presStyleIdx="1" presStyleCnt="7" custLinFactNeighborX="1181" custLinFactNeighborY="10912"/>
      <dgm:spPr/>
      <dgm:t>
        <a:bodyPr/>
        <a:lstStyle/>
        <a:p>
          <a:endParaRPr lang="ru-RU"/>
        </a:p>
      </dgm:t>
    </dgm:pt>
    <dgm:pt modelId="{DE7DE8D7-D761-48EB-A57C-A7E8A8235100}" type="pres">
      <dgm:prSet presAssocID="{46711E85-B225-4675-99ED-1B679252D85B}" presName="img" presStyleLbl="fgImgPlace1" presStyleIdx="1" presStyleCnt="7" custScaleX="6312" custLinFactNeighborX="-45823" custLinFactNeighborY="1139"/>
      <dgm:spPr/>
    </dgm:pt>
    <dgm:pt modelId="{8B3103E6-AB26-4FF2-97BC-F5FB2DB067ED}" type="pres">
      <dgm:prSet presAssocID="{46711E85-B225-4675-99ED-1B679252D85B}" presName="text" presStyleLbl="node1" presStyleIdx="1" presStyleCnt="7">
        <dgm:presLayoutVars>
          <dgm:bulletEnabled val="1"/>
        </dgm:presLayoutVars>
      </dgm:prSet>
      <dgm:spPr/>
      <dgm:t>
        <a:bodyPr/>
        <a:lstStyle/>
        <a:p>
          <a:endParaRPr lang="ru-RU"/>
        </a:p>
      </dgm:t>
    </dgm:pt>
    <dgm:pt modelId="{E2A4DBA4-3F9A-4C9F-98E2-DED057326246}" type="pres">
      <dgm:prSet presAssocID="{BE9EA969-2A10-40F3-869D-F95A33452000}" presName="spacer" presStyleCnt="0"/>
      <dgm:spPr/>
    </dgm:pt>
    <dgm:pt modelId="{5250006F-AAC7-4B68-A9B8-392CABC62A87}" type="pres">
      <dgm:prSet presAssocID="{4835500F-615E-4404-B0F1-62A0544337C7}" presName="comp" presStyleCnt="0"/>
      <dgm:spPr/>
    </dgm:pt>
    <dgm:pt modelId="{90516C6B-C494-4A7C-9505-5A15FFB41340}" type="pres">
      <dgm:prSet presAssocID="{4835500F-615E-4404-B0F1-62A0544337C7}" presName="box" presStyleLbl="node1" presStyleIdx="2" presStyleCnt="7"/>
      <dgm:spPr/>
      <dgm:t>
        <a:bodyPr/>
        <a:lstStyle/>
        <a:p>
          <a:endParaRPr lang="ru-RU"/>
        </a:p>
      </dgm:t>
    </dgm:pt>
    <dgm:pt modelId="{2CBBF814-FACC-4754-9826-20A72CEB3ECB}" type="pres">
      <dgm:prSet presAssocID="{4835500F-615E-4404-B0F1-62A0544337C7}" presName="img" presStyleLbl="fgImgPlace1" presStyleIdx="2" presStyleCnt="7" custScaleX="5500" custLinFactNeighborX="-46229" custLinFactNeighborY="-335"/>
      <dgm:spPr/>
    </dgm:pt>
    <dgm:pt modelId="{BE238CC1-8B82-4283-A576-E9911C3FC24A}" type="pres">
      <dgm:prSet presAssocID="{4835500F-615E-4404-B0F1-62A0544337C7}" presName="text" presStyleLbl="node1" presStyleIdx="2" presStyleCnt="7">
        <dgm:presLayoutVars>
          <dgm:bulletEnabled val="1"/>
        </dgm:presLayoutVars>
      </dgm:prSet>
      <dgm:spPr/>
      <dgm:t>
        <a:bodyPr/>
        <a:lstStyle/>
        <a:p>
          <a:endParaRPr lang="ru-RU"/>
        </a:p>
      </dgm:t>
    </dgm:pt>
    <dgm:pt modelId="{7AF877C0-AA1E-4F75-8169-535CA4158AD4}" type="pres">
      <dgm:prSet presAssocID="{0ABD7096-2517-4276-BDD5-7421D0224F6F}" presName="spacer" presStyleCnt="0"/>
      <dgm:spPr/>
    </dgm:pt>
    <dgm:pt modelId="{C177E894-EE29-4922-949A-073DE3E1D820}" type="pres">
      <dgm:prSet presAssocID="{D8D13BA1-1D26-441C-B781-F1FADACB2ABF}" presName="comp" presStyleCnt="0"/>
      <dgm:spPr/>
    </dgm:pt>
    <dgm:pt modelId="{73BA38A4-F0E2-40A0-94A5-BFC61D78176D}" type="pres">
      <dgm:prSet presAssocID="{D8D13BA1-1D26-441C-B781-F1FADACB2ABF}" presName="box" presStyleLbl="node1" presStyleIdx="3" presStyleCnt="7" custLinFactNeighborX="1181" custLinFactNeighborY="-3539"/>
      <dgm:spPr/>
      <dgm:t>
        <a:bodyPr/>
        <a:lstStyle/>
        <a:p>
          <a:endParaRPr lang="ru-RU"/>
        </a:p>
      </dgm:t>
    </dgm:pt>
    <dgm:pt modelId="{EC420054-E82C-4181-90FC-7BAA4666471A}" type="pres">
      <dgm:prSet presAssocID="{D8D13BA1-1D26-441C-B781-F1FADACB2ABF}" presName="img" presStyleLbl="fgImgPlace1" presStyleIdx="3" presStyleCnt="7" custFlipHor="0" custScaleX="3750" custLinFactNeighborX="-47104" custLinFactNeighborY="-16923"/>
      <dgm:spPr/>
    </dgm:pt>
    <dgm:pt modelId="{9EFCDF25-FD30-4B1B-B6E2-DA14353419D8}" type="pres">
      <dgm:prSet presAssocID="{D8D13BA1-1D26-441C-B781-F1FADACB2ABF}" presName="text" presStyleLbl="node1" presStyleIdx="3" presStyleCnt="7">
        <dgm:presLayoutVars>
          <dgm:bulletEnabled val="1"/>
        </dgm:presLayoutVars>
      </dgm:prSet>
      <dgm:spPr/>
      <dgm:t>
        <a:bodyPr/>
        <a:lstStyle/>
        <a:p>
          <a:endParaRPr lang="ru-RU"/>
        </a:p>
      </dgm:t>
    </dgm:pt>
    <dgm:pt modelId="{BD1520E1-F8F4-4763-A0E8-55329675CE98}" type="pres">
      <dgm:prSet presAssocID="{1C107F13-41DE-4904-80C3-6E703E55CC3E}" presName="spacer" presStyleCnt="0"/>
      <dgm:spPr/>
    </dgm:pt>
    <dgm:pt modelId="{5CAA641C-190A-418D-B213-F86CD36748D5}" type="pres">
      <dgm:prSet presAssocID="{502D1449-4954-4A09-BBFC-0CA7A84813B6}" presName="comp" presStyleCnt="0"/>
      <dgm:spPr/>
    </dgm:pt>
    <dgm:pt modelId="{D3F98568-D8CD-4123-8A7B-31A2823E08BB}" type="pres">
      <dgm:prSet presAssocID="{502D1449-4954-4A09-BBFC-0CA7A84813B6}" presName="box" presStyleLbl="node1" presStyleIdx="4" presStyleCnt="7"/>
      <dgm:spPr/>
      <dgm:t>
        <a:bodyPr/>
        <a:lstStyle/>
        <a:p>
          <a:endParaRPr lang="ru-RU"/>
        </a:p>
      </dgm:t>
    </dgm:pt>
    <dgm:pt modelId="{00A0E9E9-6DC0-4334-AD33-8271C5EE8AF0}" type="pres">
      <dgm:prSet presAssocID="{502D1449-4954-4A09-BBFC-0CA7A84813B6}" presName="img" presStyleLbl="fgImgPlace1" presStyleIdx="4" presStyleCnt="7" custFlipHor="1" custScaleX="5500" custLinFactNeighborX="-46229" custLinFactNeighborY="-3284"/>
      <dgm:spPr/>
    </dgm:pt>
    <dgm:pt modelId="{DF0ACE63-DF9F-4265-AAC8-71B163882C9C}" type="pres">
      <dgm:prSet presAssocID="{502D1449-4954-4A09-BBFC-0CA7A84813B6}" presName="text" presStyleLbl="node1" presStyleIdx="4" presStyleCnt="7">
        <dgm:presLayoutVars>
          <dgm:bulletEnabled val="1"/>
        </dgm:presLayoutVars>
      </dgm:prSet>
      <dgm:spPr/>
      <dgm:t>
        <a:bodyPr/>
        <a:lstStyle/>
        <a:p>
          <a:endParaRPr lang="ru-RU"/>
        </a:p>
      </dgm:t>
    </dgm:pt>
    <dgm:pt modelId="{F22EAE03-796B-4F4B-84B7-9E087D4B0666}" type="pres">
      <dgm:prSet presAssocID="{69F83C8C-C49E-4308-9085-047AC0AF1C78}" presName="spacer" presStyleCnt="0"/>
      <dgm:spPr/>
    </dgm:pt>
    <dgm:pt modelId="{31272501-4FD9-4CC3-937E-63C9175F600A}" type="pres">
      <dgm:prSet presAssocID="{EA635433-6431-41E2-A304-A4D4D9E6D6D2}" presName="comp" presStyleCnt="0"/>
      <dgm:spPr/>
    </dgm:pt>
    <dgm:pt modelId="{996855D1-15C6-4AF5-92B8-AEAC3D87B7D0}" type="pres">
      <dgm:prSet presAssocID="{EA635433-6431-41E2-A304-A4D4D9E6D6D2}" presName="box" presStyleLbl="node1" presStyleIdx="5" presStyleCnt="7"/>
      <dgm:spPr/>
      <dgm:t>
        <a:bodyPr/>
        <a:lstStyle/>
        <a:p>
          <a:endParaRPr lang="ru-RU"/>
        </a:p>
      </dgm:t>
    </dgm:pt>
    <dgm:pt modelId="{546FE84E-88D4-45EF-8F2E-920483B401D1}" type="pres">
      <dgm:prSet presAssocID="{EA635433-6431-41E2-A304-A4D4D9E6D6D2}" presName="img" presStyleLbl="fgImgPlace1" presStyleIdx="5" presStyleCnt="7" custScaleX="8354" custLinFactNeighborX="-50708" custLinFactNeighborY="-6233"/>
      <dgm:spPr/>
    </dgm:pt>
    <dgm:pt modelId="{0F630276-3518-4570-91FB-BDBA4DBAB4FC}" type="pres">
      <dgm:prSet presAssocID="{EA635433-6431-41E2-A304-A4D4D9E6D6D2}" presName="text" presStyleLbl="node1" presStyleIdx="5" presStyleCnt="7">
        <dgm:presLayoutVars>
          <dgm:bulletEnabled val="1"/>
        </dgm:presLayoutVars>
      </dgm:prSet>
      <dgm:spPr/>
      <dgm:t>
        <a:bodyPr/>
        <a:lstStyle/>
        <a:p>
          <a:endParaRPr lang="ru-RU"/>
        </a:p>
      </dgm:t>
    </dgm:pt>
    <dgm:pt modelId="{6B2863F8-3DAE-421D-BF7A-29BB136832BF}" type="pres">
      <dgm:prSet presAssocID="{9A63F052-522D-4FC3-A002-179C31036003}" presName="spacer" presStyleCnt="0"/>
      <dgm:spPr/>
    </dgm:pt>
    <dgm:pt modelId="{C0A5B2FA-DA04-40BB-88F1-44638E409640}" type="pres">
      <dgm:prSet presAssocID="{82DE059C-6870-4C5D-BCE5-FDE140358198}" presName="comp" presStyleCnt="0"/>
      <dgm:spPr/>
    </dgm:pt>
    <dgm:pt modelId="{D21F9C55-EEAF-4474-925E-5A9F21279F07}" type="pres">
      <dgm:prSet presAssocID="{82DE059C-6870-4C5D-BCE5-FDE140358198}" presName="box" presStyleLbl="node1" presStyleIdx="6" presStyleCnt="7" custLinFactNeighborX="-1181" custLinFactNeighborY="3834"/>
      <dgm:spPr/>
      <dgm:t>
        <a:bodyPr/>
        <a:lstStyle/>
        <a:p>
          <a:endParaRPr lang="ru-RU"/>
        </a:p>
      </dgm:t>
    </dgm:pt>
    <dgm:pt modelId="{331936B6-F822-473D-94FF-39867D780FC8}" type="pres">
      <dgm:prSet presAssocID="{82DE059C-6870-4C5D-BCE5-FDE140358198}" presName="img" presStyleLbl="fgImgPlace1" presStyleIdx="6" presStyleCnt="7" custFlipHor="1" custScaleX="3750" custLinFactNeighborX="-47104" custLinFactNeighborY="7406"/>
      <dgm:spPr/>
    </dgm:pt>
    <dgm:pt modelId="{3BD02D4D-CBFD-44D1-836A-DBB808D18C90}" type="pres">
      <dgm:prSet presAssocID="{82DE059C-6870-4C5D-BCE5-FDE140358198}" presName="text" presStyleLbl="node1" presStyleIdx="6" presStyleCnt="7">
        <dgm:presLayoutVars>
          <dgm:bulletEnabled val="1"/>
        </dgm:presLayoutVars>
      </dgm:prSet>
      <dgm:spPr/>
      <dgm:t>
        <a:bodyPr/>
        <a:lstStyle/>
        <a:p>
          <a:endParaRPr lang="ru-RU"/>
        </a:p>
      </dgm:t>
    </dgm:pt>
  </dgm:ptLst>
  <dgm:cxnLst>
    <dgm:cxn modelId="{BC52CFB8-A283-44DC-B767-621038F48AB7}" srcId="{69C3C529-29A2-465D-B208-C61E14B19ED6}" destId="{3C442966-6B6F-4099-ADA7-85433350BFDE}" srcOrd="0" destOrd="0" parTransId="{66295EA3-BCFB-4F5A-8651-000D667CE16D}" sibTransId="{7E240E08-CE18-4520-B6BF-FDAD45D38700}"/>
    <dgm:cxn modelId="{CF8E3EEF-48DF-4A7A-9BF0-F8BB9B028975}" type="presOf" srcId="{EA635433-6431-41E2-A304-A4D4D9E6D6D2}" destId="{0F630276-3518-4570-91FB-BDBA4DBAB4FC}" srcOrd="1" destOrd="0" presId="urn:microsoft.com/office/officeart/2005/8/layout/vList4#1"/>
    <dgm:cxn modelId="{D8843E69-ACC8-4573-BEB2-9AE7AA4A1A10}" type="presOf" srcId="{D8D13BA1-1D26-441C-B781-F1FADACB2ABF}" destId="{73BA38A4-F0E2-40A0-94A5-BFC61D78176D}" srcOrd="0" destOrd="0" presId="urn:microsoft.com/office/officeart/2005/8/layout/vList4#1"/>
    <dgm:cxn modelId="{6E96B367-B59E-46A8-B6FD-C0E2D80989F9}" srcId="{69C3C529-29A2-465D-B208-C61E14B19ED6}" destId="{46711E85-B225-4675-99ED-1B679252D85B}" srcOrd="1" destOrd="0" parTransId="{CB2508A3-5BED-4B5E-8B18-2FAD3C80325F}" sibTransId="{BE9EA969-2A10-40F3-869D-F95A33452000}"/>
    <dgm:cxn modelId="{C5821C33-21C9-4DBA-87FC-12BD740287F0}" type="presOf" srcId="{EA635433-6431-41E2-A304-A4D4D9E6D6D2}" destId="{996855D1-15C6-4AF5-92B8-AEAC3D87B7D0}" srcOrd="0" destOrd="0" presId="urn:microsoft.com/office/officeart/2005/8/layout/vList4#1"/>
    <dgm:cxn modelId="{54B7BF1E-4481-4439-BA83-F7C0216ACE82}" type="presOf" srcId="{4835500F-615E-4404-B0F1-62A0544337C7}" destId="{90516C6B-C494-4A7C-9505-5A15FFB41340}" srcOrd="0" destOrd="0" presId="urn:microsoft.com/office/officeart/2005/8/layout/vList4#1"/>
    <dgm:cxn modelId="{EFED623E-8FBA-41BB-B82F-E49AEC10E6C2}" type="presOf" srcId="{46711E85-B225-4675-99ED-1B679252D85B}" destId="{83A14E5D-876E-4360-BD26-FFA4297A1718}" srcOrd="0" destOrd="0" presId="urn:microsoft.com/office/officeart/2005/8/layout/vList4#1"/>
    <dgm:cxn modelId="{044EE43C-42DF-4275-85D7-A28C26E162EC}" srcId="{69C3C529-29A2-465D-B208-C61E14B19ED6}" destId="{82DE059C-6870-4C5D-BCE5-FDE140358198}" srcOrd="6" destOrd="0" parTransId="{367ABE40-2786-4276-9303-558583CCD51D}" sibTransId="{DA3C48B0-7E6A-4C48-AD3A-A5E4D0C2DCF3}"/>
    <dgm:cxn modelId="{14E30E0A-141D-47F1-99D5-85E26052D473}" type="presOf" srcId="{D8D13BA1-1D26-441C-B781-F1FADACB2ABF}" destId="{9EFCDF25-FD30-4B1B-B6E2-DA14353419D8}" srcOrd="1" destOrd="0" presId="urn:microsoft.com/office/officeart/2005/8/layout/vList4#1"/>
    <dgm:cxn modelId="{AE47A187-97C3-4328-AB69-E27844611006}" type="presOf" srcId="{3C442966-6B6F-4099-ADA7-85433350BFDE}" destId="{C5644E8E-E704-4D27-928B-6C0AABAF5EBE}" srcOrd="0" destOrd="0" presId="urn:microsoft.com/office/officeart/2005/8/layout/vList4#1"/>
    <dgm:cxn modelId="{1AE2B28E-B6E6-4817-90CA-96BB6524963A}" type="presOf" srcId="{4835500F-615E-4404-B0F1-62A0544337C7}" destId="{BE238CC1-8B82-4283-A576-E9911C3FC24A}" srcOrd="1" destOrd="0" presId="urn:microsoft.com/office/officeart/2005/8/layout/vList4#1"/>
    <dgm:cxn modelId="{E3AC454E-2517-4A52-8B64-553CB042397C}" type="presOf" srcId="{69C3C529-29A2-465D-B208-C61E14B19ED6}" destId="{3253B91A-A87D-4FF4-A0FF-CD4D099AF904}" srcOrd="0" destOrd="0" presId="urn:microsoft.com/office/officeart/2005/8/layout/vList4#1"/>
    <dgm:cxn modelId="{B57539A6-D21F-4BDF-8533-14482EEAA8BB}" srcId="{69C3C529-29A2-465D-B208-C61E14B19ED6}" destId="{4835500F-615E-4404-B0F1-62A0544337C7}" srcOrd="2" destOrd="0" parTransId="{657B5C7A-B520-4D30-B082-5CF89B49FC58}" sibTransId="{0ABD7096-2517-4276-BDD5-7421D0224F6F}"/>
    <dgm:cxn modelId="{9126EFD0-7285-4701-9F96-A467697DDB8F}" type="presOf" srcId="{82DE059C-6870-4C5D-BCE5-FDE140358198}" destId="{3BD02D4D-CBFD-44D1-836A-DBB808D18C90}" srcOrd="1" destOrd="0" presId="urn:microsoft.com/office/officeart/2005/8/layout/vList4#1"/>
    <dgm:cxn modelId="{0A55926E-5147-46DE-8A69-437868260F94}" srcId="{69C3C529-29A2-465D-B208-C61E14B19ED6}" destId="{EA635433-6431-41E2-A304-A4D4D9E6D6D2}" srcOrd="5" destOrd="0" parTransId="{453D40A8-59A0-4C1D-ACC0-2BECEE85F47B}" sibTransId="{9A63F052-522D-4FC3-A002-179C31036003}"/>
    <dgm:cxn modelId="{E85DDFA7-5EA7-433A-B791-16BFC87B92E8}" type="presOf" srcId="{46711E85-B225-4675-99ED-1B679252D85B}" destId="{8B3103E6-AB26-4FF2-97BC-F5FB2DB067ED}" srcOrd="1" destOrd="0" presId="urn:microsoft.com/office/officeart/2005/8/layout/vList4#1"/>
    <dgm:cxn modelId="{B63FFCCF-4EBF-4642-87F2-3D06C0B3B8D9}" type="presOf" srcId="{502D1449-4954-4A09-BBFC-0CA7A84813B6}" destId="{DF0ACE63-DF9F-4265-AAC8-71B163882C9C}" srcOrd="1" destOrd="0" presId="urn:microsoft.com/office/officeart/2005/8/layout/vList4#1"/>
    <dgm:cxn modelId="{0AD1A9B5-10F9-475A-941E-2D90AE010F50}" srcId="{69C3C529-29A2-465D-B208-C61E14B19ED6}" destId="{502D1449-4954-4A09-BBFC-0CA7A84813B6}" srcOrd="4" destOrd="0" parTransId="{42D4467A-32D5-47BA-A475-9495174C3B81}" sibTransId="{69F83C8C-C49E-4308-9085-047AC0AF1C78}"/>
    <dgm:cxn modelId="{DC10EB0E-BE43-4DD6-B01E-37F762C2CF98}" type="presOf" srcId="{82DE059C-6870-4C5D-BCE5-FDE140358198}" destId="{D21F9C55-EEAF-4474-925E-5A9F21279F07}" srcOrd="0" destOrd="0" presId="urn:microsoft.com/office/officeart/2005/8/layout/vList4#1"/>
    <dgm:cxn modelId="{227DFA22-6123-41DF-8418-A1C63A905FB3}" type="presOf" srcId="{3C442966-6B6F-4099-ADA7-85433350BFDE}" destId="{0DE372B1-FA8B-418C-BB45-9B805FD79322}" srcOrd="1" destOrd="0" presId="urn:microsoft.com/office/officeart/2005/8/layout/vList4#1"/>
    <dgm:cxn modelId="{D06E25D4-0E0C-48A4-BDF0-00C332161E14}" type="presOf" srcId="{502D1449-4954-4A09-BBFC-0CA7A84813B6}" destId="{D3F98568-D8CD-4123-8A7B-31A2823E08BB}" srcOrd="0" destOrd="0" presId="urn:microsoft.com/office/officeart/2005/8/layout/vList4#1"/>
    <dgm:cxn modelId="{16E34C62-B366-4A60-BF36-A0894B4EAE5F}" srcId="{69C3C529-29A2-465D-B208-C61E14B19ED6}" destId="{D8D13BA1-1D26-441C-B781-F1FADACB2ABF}" srcOrd="3" destOrd="0" parTransId="{C16E8A08-3414-4E1C-B829-DE72CCBABF51}" sibTransId="{1C107F13-41DE-4904-80C3-6E703E55CC3E}"/>
    <dgm:cxn modelId="{02C3FA54-0D94-4625-98FC-605AF3C5A60F}" type="presParOf" srcId="{3253B91A-A87D-4FF4-A0FF-CD4D099AF904}" destId="{8A83E744-E122-41BA-AAC7-441A677B667F}" srcOrd="0" destOrd="0" presId="urn:microsoft.com/office/officeart/2005/8/layout/vList4#1"/>
    <dgm:cxn modelId="{28648424-BEFB-4C6E-9545-14E8D5299074}" type="presParOf" srcId="{8A83E744-E122-41BA-AAC7-441A677B667F}" destId="{C5644E8E-E704-4D27-928B-6C0AABAF5EBE}" srcOrd="0" destOrd="0" presId="urn:microsoft.com/office/officeart/2005/8/layout/vList4#1"/>
    <dgm:cxn modelId="{6D18DDFD-F3E5-43AA-AB5F-559CCE720E64}" type="presParOf" srcId="{8A83E744-E122-41BA-AAC7-441A677B667F}" destId="{10A08C1E-4C2E-45D0-8E40-2C601D6F91D7}" srcOrd="1" destOrd="0" presId="urn:microsoft.com/office/officeart/2005/8/layout/vList4#1"/>
    <dgm:cxn modelId="{6F8DC319-9CE8-41C6-8C88-7328821ECB20}" type="presParOf" srcId="{8A83E744-E122-41BA-AAC7-441A677B667F}" destId="{0DE372B1-FA8B-418C-BB45-9B805FD79322}" srcOrd="2" destOrd="0" presId="urn:microsoft.com/office/officeart/2005/8/layout/vList4#1"/>
    <dgm:cxn modelId="{73C40BE6-38C5-4050-903D-1603CEAB7229}" type="presParOf" srcId="{3253B91A-A87D-4FF4-A0FF-CD4D099AF904}" destId="{16F2F5DA-78A8-4213-A8D7-51F531E2F9B6}" srcOrd="1" destOrd="0" presId="urn:microsoft.com/office/officeart/2005/8/layout/vList4#1"/>
    <dgm:cxn modelId="{90A7E3FB-FA0E-4F27-88A5-97CCD848292D}" type="presParOf" srcId="{3253B91A-A87D-4FF4-A0FF-CD4D099AF904}" destId="{FB8D5A9C-53EF-4875-AD6E-2BCDAB0D717A}" srcOrd="2" destOrd="0" presId="urn:microsoft.com/office/officeart/2005/8/layout/vList4#1"/>
    <dgm:cxn modelId="{5E68C4E8-3312-4459-B262-C7869898E32F}" type="presParOf" srcId="{FB8D5A9C-53EF-4875-AD6E-2BCDAB0D717A}" destId="{83A14E5D-876E-4360-BD26-FFA4297A1718}" srcOrd="0" destOrd="0" presId="urn:microsoft.com/office/officeart/2005/8/layout/vList4#1"/>
    <dgm:cxn modelId="{14F09461-A077-4434-9810-41501753DBEA}" type="presParOf" srcId="{FB8D5A9C-53EF-4875-AD6E-2BCDAB0D717A}" destId="{DE7DE8D7-D761-48EB-A57C-A7E8A8235100}" srcOrd="1" destOrd="0" presId="urn:microsoft.com/office/officeart/2005/8/layout/vList4#1"/>
    <dgm:cxn modelId="{FD8FDFF8-A67D-4D51-8180-89069F9C0A3D}" type="presParOf" srcId="{FB8D5A9C-53EF-4875-AD6E-2BCDAB0D717A}" destId="{8B3103E6-AB26-4FF2-97BC-F5FB2DB067ED}" srcOrd="2" destOrd="0" presId="urn:microsoft.com/office/officeart/2005/8/layout/vList4#1"/>
    <dgm:cxn modelId="{033B933B-E842-4D86-95A4-91E3B61E477B}" type="presParOf" srcId="{3253B91A-A87D-4FF4-A0FF-CD4D099AF904}" destId="{E2A4DBA4-3F9A-4C9F-98E2-DED057326246}" srcOrd="3" destOrd="0" presId="urn:microsoft.com/office/officeart/2005/8/layout/vList4#1"/>
    <dgm:cxn modelId="{83A76F93-05A7-4E52-A808-CA795041262B}" type="presParOf" srcId="{3253B91A-A87D-4FF4-A0FF-CD4D099AF904}" destId="{5250006F-AAC7-4B68-A9B8-392CABC62A87}" srcOrd="4" destOrd="0" presId="urn:microsoft.com/office/officeart/2005/8/layout/vList4#1"/>
    <dgm:cxn modelId="{F50AE24F-22E1-4393-9420-B1698E1EF596}" type="presParOf" srcId="{5250006F-AAC7-4B68-A9B8-392CABC62A87}" destId="{90516C6B-C494-4A7C-9505-5A15FFB41340}" srcOrd="0" destOrd="0" presId="urn:microsoft.com/office/officeart/2005/8/layout/vList4#1"/>
    <dgm:cxn modelId="{141B0DD2-2B63-46B9-A460-9B9F58852A01}" type="presParOf" srcId="{5250006F-AAC7-4B68-A9B8-392CABC62A87}" destId="{2CBBF814-FACC-4754-9826-20A72CEB3ECB}" srcOrd="1" destOrd="0" presId="urn:microsoft.com/office/officeart/2005/8/layout/vList4#1"/>
    <dgm:cxn modelId="{28AC6D6F-ECD3-4C03-A27E-A417806A8221}" type="presParOf" srcId="{5250006F-AAC7-4B68-A9B8-392CABC62A87}" destId="{BE238CC1-8B82-4283-A576-E9911C3FC24A}" srcOrd="2" destOrd="0" presId="urn:microsoft.com/office/officeart/2005/8/layout/vList4#1"/>
    <dgm:cxn modelId="{0A1154AC-B936-44E8-900A-3328221B953E}" type="presParOf" srcId="{3253B91A-A87D-4FF4-A0FF-CD4D099AF904}" destId="{7AF877C0-AA1E-4F75-8169-535CA4158AD4}" srcOrd="5" destOrd="0" presId="urn:microsoft.com/office/officeart/2005/8/layout/vList4#1"/>
    <dgm:cxn modelId="{5370BEAE-9024-4E1E-8B20-5B7F6E2A8E22}" type="presParOf" srcId="{3253B91A-A87D-4FF4-A0FF-CD4D099AF904}" destId="{C177E894-EE29-4922-949A-073DE3E1D820}" srcOrd="6" destOrd="0" presId="urn:microsoft.com/office/officeart/2005/8/layout/vList4#1"/>
    <dgm:cxn modelId="{C669DAD2-5E7A-400A-A9E3-AD08E39D0FCB}" type="presParOf" srcId="{C177E894-EE29-4922-949A-073DE3E1D820}" destId="{73BA38A4-F0E2-40A0-94A5-BFC61D78176D}" srcOrd="0" destOrd="0" presId="urn:microsoft.com/office/officeart/2005/8/layout/vList4#1"/>
    <dgm:cxn modelId="{D563F381-3650-4C24-84EC-24CF6C7EACD5}" type="presParOf" srcId="{C177E894-EE29-4922-949A-073DE3E1D820}" destId="{EC420054-E82C-4181-90FC-7BAA4666471A}" srcOrd="1" destOrd="0" presId="urn:microsoft.com/office/officeart/2005/8/layout/vList4#1"/>
    <dgm:cxn modelId="{AB8AA29C-0940-4AD1-9C04-55FA536289E9}" type="presParOf" srcId="{C177E894-EE29-4922-949A-073DE3E1D820}" destId="{9EFCDF25-FD30-4B1B-B6E2-DA14353419D8}" srcOrd="2" destOrd="0" presId="urn:microsoft.com/office/officeart/2005/8/layout/vList4#1"/>
    <dgm:cxn modelId="{D941BEC0-75D5-4E2C-8276-DCD23CCC3DAE}" type="presParOf" srcId="{3253B91A-A87D-4FF4-A0FF-CD4D099AF904}" destId="{BD1520E1-F8F4-4763-A0E8-55329675CE98}" srcOrd="7" destOrd="0" presId="urn:microsoft.com/office/officeart/2005/8/layout/vList4#1"/>
    <dgm:cxn modelId="{BB70A991-9C21-4992-A682-5D1C5016EE4C}" type="presParOf" srcId="{3253B91A-A87D-4FF4-A0FF-CD4D099AF904}" destId="{5CAA641C-190A-418D-B213-F86CD36748D5}" srcOrd="8" destOrd="0" presId="urn:microsoft.com/office/officeart/2005/8/layout/vList4#1"/>
    <dgm:cxn modelId="{7C1BCC25-850D-4EC1-9656-6C795E2BF5CD}" type="presParOf" srcId="{5CAA641C-190A-418D-B213-F86CD36748D5}" destId="{D3F98568-D8CD-4123-8A7B-31A2823E08BB}" srcOrd="0" destOrd="0" presId="urn:microsoft.com/office/officeart/2005/8/layout/vList4#1"/>
    <dgm:cxn modelId="{8B76E5F5-E0E0-49EB-9617-932DFAE8941F}" type="presParOf" srcId="{5CAA641C-190A-418D-B213-F86CD36748D5}" destId="{00A0E9E9-6DC0-4334-AD33-8271C5EE8AF0}" srcOrd="1" destOrd="0" presId="urn:microsoft.com/office/officeart/2005/8/layout/vList4#1"/>
    <dgm:cxn modelId="{29C28D22-819B-459A-8317-0D51CE2E9BD0}" type="presParOf" srcId="{5CAA641C-190A-418D-B213-F86CD36748D5}" destId="{DF0ACE63-DF9F-4265-AAC8-71B163882C9C}" srcOrd="2" destOrd="0" presId="urn:microsoft.com/office/officeart/2005/8/layout/vList4#1"/>
    <dgm:cxn modelId="{0E8F0A22-06A5-4AFD-A530-18A6D07C9B82}" type="presParOf" srcId="{3253B91A-A87D-4FF4-A0FF-CD4D099AF904}" destId="{F22EAE03-796B-4F4B-84B7-9E087D4B0666}" srcOrd="9" destOrd="0" presId="urn:microsoft.com/office/officeart/2005/8/layout/vList4#1"/>
    <dgm:cxn modelId="{C19BD1F8-98D9-4C57-97CF-AB2ED1BC7E05}" type="presParOf" srcId="{3253B91A-A87D-4FF4-A0FF-CD4D099AF904}" destId="{31272501-4FD9-4CC3-937E-63C9175F600A}" srcOrd="10" destOrd="0" presId="urn:microsoft.com/office/officeart/2005/8/layout/vList4#1"/>
    <dgm:cxn modelId="{626E225D-A6DF-4D9F-9285-939611C967DF}" type="presParOf" srcId="{31272501-4FD9-4CC3-937E-63C9175F600A}" destId="{996855D1-15C6-4AF5-92B8-AEAC3D87B7D0}" srcOrd="0" destOrd="0" presId="urn:microsoft.com/office/officeart/2005/8/layout/vList4#1"/>
    <dgm:cxn modelId="{36032C95-2876-4930-8D2D-DDC1930F5A56}" type="presParOf" srcId="{31272501-4FD9-4CC3-937E-63C9175F600A}" destId="{546FE84E-88D4-45EF-8F2E-920483B401D1}" srcOrd="1" destOrd="0" presId="urn:microsoft.com/office/officeart/2005/8/layout/vList4#1"/>
    <dgm:cxn modelId="{57A02052-0791-48ED-A96F-E80FDBAD11C9}" type="presParOf" srcId="{31272501-4FD9-4CC3-937E-63C9175F600A}" destId="{0F630276-3518-4570-91FB-BDBA4DBAB4FC}" srcOrd="2" destOrd="0" presId="urn:microsoft.com/office/officeart/2005/8/layout/vList4#1"/>
    <dgm:cxn modelId="{93656017-7E48-434D-B2D0-5F59201E6C85}" type="presParOf" srcId="{3253B91A-A87D-4FF4-A0FF-CD4D099AF904}" destId="{6B2863F8-3DAE-421D-BF7A-29BB136832BF}" srcOrd="11" destOrd="0" presId="urn:microsoft.com/office/officeart/2005/8/layout/vList4#1"/>
    <dgm:cxn modelId="{AF79DECF-9521-444D-BECC-4A580F961BB0}" type="presParOf" srcId="{3253B91A-A87D-4FF4-A0FF-CD4D099AF904}" destId="{C0A5B2FA-DA04-40BB-88F1-44638E409640}" srcOrd="12" destOrd="0" presId="urn:microsoft.com/office/officeart/2005/8/layout/vList4#1"/>
    <dgm:cxn modelId="{4132D6DF-C467-4BDB-AB2D-D8A05D68CE71}" type="presParOf" srcId="{C0A5B2FA-DA04-40BB-88F1-44638E409640}" destId="{D21F9C55-EEAF-4474-925E-5A9F21279F07}" srcOrd="0" destOrd="0" presId="urn:microsoft.com/office/officeart/2005/8/layout/vList4#1"/>
    <dgm:cxn modelId="{5364245D-E575-4D17-A88F-C6B25A3B3542}" type="presParOf" srcId="{C0A5B2FA-DA04-40BB-88F1-44638E409640}" destId="{331936B6-F822-473D-94FF-39867D780FC8}" srcOrd="1" destOrd="0" presId="urn:microsoft.com/office/officeart/2005/8/layout/vList4#1"/>
    <dgm:cxn modelId="{FE5B16CA-2435-44CB-9B44-688FD0E88D66}" type="presParOf" srcId="{C0A5B2FA-DA04-40BB-88F1-44638E409640}" destId="{3BD02D4D-CBFD-44D1-836A-DBB808D18C90}"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A3F56AB-F62C-4B69-8468-2BFAAC5B6D32}" type="doc">
      <dgm:prSet loTypeId="urn:microsoft.com/office/officeart/2005/8/layout/equation2" loCatId="process" qsTypeId="urn:microsoft.com/office/officeart/2005/8/quickstyle/simple1" qsCatId="simple" csTypeId="urn:microsoft.com/office/officeart/2005/8/colors/accent1_2" csCatId="accent1" phldr="1"/>
      <dgm:spPr/>
      <dgm:t>
        <a:bodyPr/>
        <a:lstStyle/>
        <a:p>
          <a:endParaRPr lang="ru-RU"/>
        </a:p>
      </dgm:t>
    </dgm:pt>
    <dgm:pt modelId="{E4B421B6-99A8-4EA2-B9E4-9F025EF6EA09}">
      <dgm:prSet phldrT="[Текст]" custT="1"/>
      <dgm:spPr/>
      <dgm:t>
        <a:bodyPr/>
        <a:lstStyle/>
        <a:p>
          <a:r>
            <a:rPr lang="ru-RU" sz="1600" dirty="0" smtClean="0"/>
            <a:t>Перестановка слогов</a:t>
          </a:r>
          <a:endParaRPr lang="ru-RU" sz="1600" dirty="0"/>
        </a:p>
      </dgm:t>
    </dgm:pt>
    <dgm:pt modelId="{CAAB61D7-7319-43DF-877F-C7A551031B40}" type="parTrans" cxnId="{C08F8B82-6BE0-476E-8C97-519F203C65CD}">
      <dgm:prSet/>
      <dgm:spPr/>
      <dgm:t>
        <a:bodyPr/>
        <a:lstStyle/>
        <a:p>
          <a:endParaRPr lang="ru-RU"/>
        </a:p>
      </dgm:t>
    </dgm:pt>
    <dgm:pt modelId="{B5BF7360-0BD7-4B20-8D1E-36C80C5450DB}" type="sibTrans" cxnId="{C08F8B82-6BE0-476E-8C97-519F203C65CD}">
      <dgm:prSet/>
      <dgm:spPr/>
      <dgm:t>
        <a:bodyPr/>
        <a:lstStyle/>
        <a:p>
          <a:endParaRPr lang="ru-RU"/>
        </a:p>
      </dgm:t>
    </dgm:pt>
    <dgm:pt modelId="{E05C03DB-2628-4A9B-93B5-14805DAC1109}">
      <dgm:prSet phldrT="[Текст]"/>
      <dgm:spPr/>
      <dgm:t>
        <a:bodyPr/>
        <a:lstStyle/>
        <a:p>
          <a:r>
            <a:rPr lang="ru-RU" dirty="0" smtClean="0"/>
            <a:t>Добавление слогов</a:t>
          </a:r>
          <a:endParaRPr lang="ru-RU" dirty="0"/>
        </a:p>
      </dgm:t>
    </dgm:pt>
    <dgm:pt modelId="{5463B683-FF29-47B6-9821-8FFEB2A5E46B}" type="parTrans" cxnId="{DB60BFB3-A2CD-4304-83AB-441051536B23}">
      <dgm:prSet/>
      <dgm:spPr/>
      <dgm:t>
        <a:bodyPr/>
        <a:lstStyle/>
        <a:p>
          <a:endParaRPr lang="ru-RU"/>
        </a:p>
      </dgm:t>
    </dgm:pt>
    <dgm:pt modelId="{A7E04C4B-F71E-458B-B7F6-2CA851F15930}" type="sibTrans" cxnId="{DB60BFB3-A2CD-4304-83AB-441051536B23}">
      <dgm:prSet/>
      <dgm:spPr/>
      <dgm:t>
        <a:bodyPr/>
        <a:lstStyle/>
        <a:p>
          <a:endParaRPr lang="ru-RU"/>
        </a:p>
      </dgm:t>
    </dgm:pt>
    <dgm:pt modelId="{1C39DF2E-E10B-4575-9303-6A187B9058AA}">
      <dgm:prSet phldrT="[Текст]" custT="1"/>
      <dgm:spPr>
        <a:solidFill>
          <a:schemeClr val="tx1">
            <a:lumMod val="75000"/>
            <a:lumOff val="25000"/>
          </a:schemeClr>
        </a:solidFill>
      </dgm:spPr>
      <dgm:t>
        <a:bodyPr/>
        <a:lstStyle/>
        <a:p>
          <a:r>
            <a:rPr lang="ru-RU" sz="1600" dirty="0" smtClean="0"/>
            <a:t>Первичное </a:t>
          </a:r>
          <a:r>
            <a:rPr lang="ru-RU" sz="1600" dirty="0" err="1" smtClean="0"/>
            <a:t>недораз-витие</a:t>
          </a:r>
          <a:r>
            <a:rPr lang="ru-RU" sz="1600" dirty="0" smtClean="0"/>
            <a:t> слухового восприятия</a:t>
          </a:r>
          <a:endParaRPr lang="ru-RU" sz="1600" dirty="0"/>
        </a:p>
      </dgm:t>
    </dgm:pt>
    <dgm:pt modelId="{B8626CFC-8EC4-4441-9629-2D8A337F1578}" type="parTrans" cxnId="{641AC3FB-9895-45DF-A7EB-ACB0D0CD17D1}">
      <dgm:prSet/>
      <dgm:spPr/>
      <dgm:t>
        <a:bodyPr/>
        <a:lstStyle/>
        <a:p>
          <a:endParaRPr lang="ru-RU"/>
        </a:p>
      </dgm:t>
    </dgm:pt>
    <dgm:pt modelId="{D9839588-EC5B-4A97-8FD6-4015D2885CD3}" type="sibTrans" cxnId="{641AC3FB-9895-45DF-A7EB-ACB0D0CD17D1}">
      <dgm:prSet/>
      <dgm:spPr/>
      <dgm:t>
        <a:bodyPr/>
        <a:lstStyle/>
        <a:p>
          <a:endParaRPr lang="ru-RU"/>
        </a:p>
      </dgm:t>
    </dgm:pt>
    <dgm:pt modelId="{9907A087-8E1A-4186-B46F-4DD053C4877A}" type="pres">
      <dgm:prSet presAssocID="{2A3F56AB-F62C-4B69-8468-2BFAAC5B6D32}" presName="Name0" presStyleCnt="0">
        <dgm:presLayoutVars>
          <dgm:dir/>
          <dgm:resizeHandles val="exact"/>
        </dgm:presLayoutVars>
      </dgm:prSet>
      <dgm:spPr/>
      <dgm:t>
        <a:bodyPr/>
        <a:lstStyle/>
        <a:p>
          <a:endParaRPr lang="ru-RU"/>
        </a:p>
      </dgm:t>
    </dgm:pt>
    <dgm:pt modelId="{683E54C6-256E-4F46-BD13-675BD620F7C4}" type="pres">
      <dgm:prSet presAssocID="{2A3F56AB-F62C-4B69-8468-2BFAAC5B6D32}" presName="vNodes" presStyleCnt="0"/>
      <dgm:spPr/>
    </dgm:pt>
    <dgm:pt modelId="{3B23FBF0-195F-4D10-B090-428118B155BD}" type="pres">
      <dgm:prSet presAssocID="{E4B421B6-99A8-4EA2-B9E4-9F025EF6EA09}" presName="node" presStyleLbl="node1" presStyleIdx="0" presStyleCnt="3" custScaleX="317370" custScaleY="194367">
        <dgm:presLayoutVars>
          <dgm:bulletEnabled val="1"/>
        </dgm:presLayoutVars>
      </dgm:prSet>
      <dgm:spPr/>
      <dgm:t>
        <a:bodyPr/>
        <a:lstStyle/>
        <a:p>
          <a:endParaRPr lang="ru-RU"/>
        </a:p>
      </dgm:t>
    </dgm:pt>
    <dgm:pt modelId="{0F0B23AB-78C5-4590-93FB-3DC58F279934}" type="pres">
      <dgm:prSet presAssocID="{B5BF7360-0BD7-4B20-8D1E-36C80C5450DB}" presName="spacerT" presStyleCnt="0"/>
      <dgm:spPr/>
    </dgm:pt>
    <dgm:pt modelId="{46622296-0924-4DF7-AF0D-45FC43C447A9}" type="pres">
      <dgm:prSet presAssocID="{B5BF7360-0BD7-4B20-8D1E-36C80C5450DB}" presName="sibTrans" presStyleLbl="sibTrans2D1" presStyleIdx="0" presStyleCnt="2"/>
      <dgm:spPr/>
      <dgm:t>
        <a:bodyPr/>
        <a:lstStyle/>
        <a:p>
          <a:endParaRPr lang="ru-RU"/>
        </a:p>
      </dgm:t>
    </dgm:pt>
    <dgm:pt modelId="{3A15C7E7-1D77-4D5B-8A15-E301E24251CC}" type="pres">
      <dgm:prSet presAssocID="{B5BF7360-0BD7-4B20-8D1E-36C80C5450DB}" presName="spacerB" presStyleCnt="0"/>
      <dgm:spPr/>
    </dgm:pt>
    <dgm:pt modelId="{5DC93690-4C53-4A94-B910-3DC029FEA369}" type="pres">
      <dgm:prSet presAssocID="{E05C03DB-2628-4A9B-93B5-14805DAC1109}" presName="node" presStyleLbl="node1" presStyleIdx="1" presStyleCnt="3" custScaleX="320271" custScaleY="199760" custLinFactY="-334" custLinFactNeighborX="21723" custLinFactNeighborY="-100000">
        <dgm:presLayoutVars>
          <dgm:bulletEnabled val="1"/>
        </dgm:presLayoutVars>
      </dgm:prSet>
      <dgm:spPr/>
      <dgm:t>
        <a:bodyPr/>
        <a:lstStyle/>
        <a:p>
          <a:endParaRPr lang="ru-RU"/>
        </a:p>
      </dgm:t>
    </dgm:pt>
    <dgm:pt modelId="{B7E9FA15-990A-4A00-B192-077D0A53BCDD}" type="pres">
      <dgm:prSet presAssocID="{2A3F56AB-F62C-4B69-8468-2BFAAC5B6D32}" presName="sibTransLast" presStyleLbl="sibTrans2D1" presStyleIdx="1" presStyleCnt="2"/>
      <dgm:spPr/>
      <dgm:t>
        <a:bodyPr/>
        <a:lstStyle/>
        <a:p>
          <a:endParaRPr lang="ru-RU"/>
        </a:p>
      </dgm:t>
    </dgm:pt>
    <dgm:pt modelId="{DDCAF22E-2DAF-4330-88A6-2B8CB39FCE10}" type="pres">
      <dgm:prSet presAssocID="{2A3F56AB-F62C-4B69-8468-2BFAAC5B6D32}" presName="connectorText" presStyleLbl="sibTrans2D1" presStyleIdx="1" presStyleCnt="2"/>
      <dgm:spPr/>
      <dgm:t>
        <a:bodyPr/>
        <a:lstStyle/>
        <a:p>
          <a:endParaRPr lang="ru-RU"/>
        </a:p>
      </dgm:t>
    </dgm:pt>
    <dgm:pt modelId="{F76EB45F-6E7E-4A9A-81AB-87F1F7E87EF8}" type="pres">
      <dgm:prSet presAssocID="{2A3F56AB-F62C-4B69-8468-2BFAAC5B6D32}" presName="lastNode" presStyleLbl="node1" presStyleIdx="2" presStyleCnt="3" custScaleX="118687" custScaleY="162423">
        <dgm:presLayoutVars>
          <dgm:bulletEnabled val="1"/>
        </dgm:presLayoutVars>
      </dgm:prSet>
      <dgm:spPr/>
      <dgm:t>
        <a:bodyPr/>
        <a:lstStyle/>
        <a:p>
          <a:endParaRPr lang="ru-RU"/>
        </a:p>
      </dgm:t>
    </dgm:pt>
  </dgm:ptLst>
  <dgm:cxnLst>
    <dgm:cxn modelId="{C08F8B82-6BE0-476E-8C97-519F203C65CD}" srcId="{2A3F56AB-F62C-4B69-8468-2BFAAC5B6D32}" destId="{E4B421B6-99A8-4EA2-B9E4-9F025EF6EA09}" srcOrd="0" destOrd="0" parTransId="{CAAB61D7-7319-43DF-877F-C7A551031B40}" sibTransId="{B5BF7360-0BD7-4B20-8D1E-36C80C5450DB}"/>
    <dgm:cxn modelId="{BC499969-508C-4841-8264-DBFCB867DE17}" type="presOf" srcId="{A7E04C4B-F71E-458B-B7F6-2CA851F15930}" destId="{DDCAF22E-2DAF-4330-88A6-2B8CB39FCE10}" srcOrd="1" destOrd="0" presId="urn:microsoft.com/office/officeart/2005/8/layout/equation2"/>
    <dgm:cxn modelId="{4143FD4F-51FC-4544-8879-1929CD427CB7}" type="presOf" srcId="{A7E04C4B-F71E-458B-B7F6-2CA851F15930}" destId="{B7E9FA15-990A-4A00-B192-077D0A53BCDD}" srcOrd="0" destOrd="0" presId="urn:microsoft.com/office/officeart/2005/8/layout/equation2"/>
    <dgm:cxn modelId="{1916C838-DEC0-4663-8047-4568AE2A00B0}" type="presOf" srcId="{B5BF7360-0BD7-4B20-8D1E-36C80C5450DB}" destId="{46622296-0924-4DF7-AF0D-45FC43C447A9}" srcOrd="0" destOrd="0" presId="urn:microsoft.com/office/officeart/2005/8/layout/equation2"/>
    <dgm:cxn modelId="{DB60BFB3-A2CD-4304-83AB-441051536B23}" srcId="{2A3F56AB-F62C-4B69-8468-2BFAAC5B6D32}" destId="{E05C03DB-2628-4A9B-93B5-14805DAC1109}" srcOrd="1" destOrd="0" parTransId="{5463B683-FF29-47B6-9821-8FFEB2A5E46B}" sibTransId="{A7E04C4B-F71E-458B-B7F6-2CA851F15930}"/>
    <dgm:cxn modelId="{E33D4BF1-7DAC-4A73-AF7C-582BC6BD33EF}" type="presOf" srcId="{2A3F56AB-F62C-4B69-8468-2BFAAC5B6D32}" destId="{9907A087-8E1A-4186-B46F-4DD053C4877A}" srcOrd="0" destOrd="0" presId="urn:microsoft.com/office/officeart/2005/8/layout/equation2"/>
    <dgm:cxn modelId="{641AC3FB-9895-45DF-A7EB-ACB0D0CD17D1}" srcId="{2A3F56AB-F62C-4B69-8468-2BFAAC5B6D32}" destId="{1C39DF2E-E10B-4575-9303-6A187B9058AA}" srcOrd="2" destOrd="0" parTransId="{B8626CFC-8EC4-4441-9629-2D8A337F1578}" sibTransId="{D9839588-EC5B-4A97-8FD6-4015D2885CD3}"/>
    <dgm:cxn modelId="{1DC76DF5-34A9-43A6-B420-F607D5187509}" type="presOf" srcId="{E4B421B6-99A8-4EA2-B9E4-9F025EF6EA09}" destId="{3B23FBF0-195F-4D10-B090-428118B155BD}" srcOrd="0" destOrd="0" presId="urn:microsoft.com/office/officeart/2005/8/layout/equation2"/>
    <dgm:cxn modelId="{CB36775A-03C4-4633-A638-EB823FB0AE3B}" type="presOf" srcId="{1C39DF2E-E10B-4575-9303-6A187B9058AA}" destId="{F76EB45F-6E7E-4A9A-81AB-87F1F7E87EF8}" srcOrd="0" destOrd="0" presId="urn:microsoft.com/office/officeart/2005/8/layout/equation2"/>
    <dgm:cxn modelId="{63B11BAF-7F05-4C23-BD19-CC8F5068FC48}" type="presOf" srcId="{E05C03DB-2628-4A9B-93B5-14805DAC1109}" destId="{5DC93690-4C53-4A94-B910-3DC029FEA369}" srcOrd="0" destOrd="0" presId="urn:microsoft.com/office/officeart/2005/8/layout/equation2"/>
    <dgm:cxn modelId="{C792779C-3A66-4F7F-880B-C83762351EAB}" type="presParOf" srcId="{9907A087-8E1A-4186-B46F-4DD053C4877A}" destId="{683E54C6-256E-4F46-BD13-675BD620F7C4}" srcOrd="0" destOrd="0" presId="urn:microsoft.com/office/officeart/2005/8/layout/equation2"/>
    <dgm:cxn modelId="{7845F8AC-1FA3-44F5-A745-804CECCBEB0C}" type="presParOf" srcId="{683E54C6-256E-4F46-BD13-675BD620F7C4}" destId="{3B23FBF0-195F-4D10-B090-428118B155BD}" srcOrd="0" destOrd="0" presId="urn:microsoft.com/office/officeart/2005/8/layout/equation2"/>
    <dgm:cxn modelId="{CE6D5B4A-8517-4770-8611-1EC8C15F3E2A}" type="presParOf" srcId="{683E54C6-256E-4F46-BD13-675BD620F7C4}" destId="{0F0B23AB-78C5-4590-93FB-3DC58F279934}" srcOrd="1" destOrd="0" presId="urn:microsoft.com/office/officeart/2005/8/layout/equation2"/>
    <dgm:cxn modelId="{6607844C-C116-4A02-B182-BBCE30B46550}" type="presParOf" srcId="{683E54C6-256E-4F46-BD13-675BD620F7C4}" destId="{46622296-0924-4DF7-AF0D-45FC43C447A9}" srcOrd="2" destOrd="0" presId="urn:microsoft.com/office/officeart/2005/8/layout/equation2"/>
    <dgm:cxn modelId="{A3CA2DF4-7EAD-4B82-AF7E-3F0EE34A583C}" type="presParOf" srcId="{683E54C6-256E-4F46-BD13-675BD620F7C4}" destId="{3A15C7E7-1D77-4D5B-8A15-E301E24251CC}" srcOrd="3" destOrd="0" presId="urn:microsoft.com/office/officeart/2005/8/layout/equation2"/>
    <dgm:cxn modelId="{55ADE2E9-9CA6-402D-8EA1-F91ED6D45198}" type="presParOf" srcId="{683E54C6-256E-4F46-BD13-675BD620F7C4}" destId="{5DC93690-4C53-4A94-B910-3DC029FEA369}" srcOrd="4" destOrd="0" presId="urn:microsoft.com/office/officeart/2005/8/layout/equation2"/>
    <dgm:cxn modelId="{BB9CFA47-D539-4A26-A05F-28D0E1CEADCA}" type="presParOf" srcId="{9907A087-8E1A-4186-B46F-4DD053C4877A}" destId="{B7E9FA15-990A-4A00-B192-077D0A53BCDD}" srcOrd="1" destOrd="0" presId="urn:microsoft.com/office/officeart/2005/8/layout/equation2"/>
    <dgm:cxn modelId="{963AF5EC-793B-4718-991A-04EECF3A42BA}" type="presParOf" srcId="{B7E9FA15-990A-4A00-B192-077D0A53BCDD}" destId="{DDCAF22E-2DAF-4330-88A6-2B8CB39FCE10}" srcOrd="0" destOrd="0" presId="urn:microsoft.com/office/officeart/2005/8/layout/equation2"/>
    <dgm:cxn modelId="{37C41805-851D-41C3-8EC4-F4FE5A54CD75}" type="presParOf" srcId="{9907A087-8E1A-4186-B46F-4DD053C4877A}" destId="{F76EB45F-6E7E-4A9A-81AB-87F1F7E87EF8}"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DE94AC4-9D65-4EF3-807E-6EAB9830A1F9}" type="doc">
      <dgm:prSet loTypeId="urn:microsoft.com/office/officeart/2005/8/layout/equation2" loCatId="process" qsTypeId="urn:microsoft.com/office/officeart/2005/8/quickstyle/simple1" qsCatId="simple" csTypeId="urn:microsoft.com/office/officeart/2005/8/colors/accent1_2" csCatId="accent1" phldr="1"/>
      <dgm:spPr/>
      <dgm:t>
        <a:bodyPr/>
        <a:lstStyle/>
        <a:p>
          <a:endParaRPr lang="ru-RU"/>
        </a:p>
      </dgm:t>
    </dgm:pt>
    <dgm:pt modelId="{8E9C8DFC-9BB1-4DAF-8924-F893AE220F47}">
      <dgm:prSet phldrT="[Текст]" custT="1"/>
      <dgm:spPr/>
      <dgm:t>
        <a:bodyPr/>
        <a:lstStyle/>
        <a:p>
          <a:r>
            <a:rPr lang="ru-RU" sz="1600" dirty="0" smtClean="0"/>
            <a:t>Сокращение слогов</a:t>
          </a:r>
          <a:endParaRPr lang="ru-RU" sz="1600" dirty="0"/>
        </a:p>
      </dgm:t>
    </dgm:pt>
    <dgm:pt modelId="{3E8DDC24-E769-4BDA-8F45-1BC47D97C616}" type="parTrans" cxnId="{04AC88D7-DB56-4CAA-919C-FC35C88297FB}">
      <dgm:prSet/>
      <dgm:spPr/>
      <dgm:t>
        <a:bodyPr/>
        <a:lstStyle/>
        <a:p>
          <a:endParaRPr lang="ru-RU"/>
        </a:p>
      </dgm:t>
    </dgm:pt>
    <dgm:pt modelId="{0E9111CE-A6E7-47B3-AF3D-63DB69696B27}" type="sibTrans" cxnId="{04AC88D7-DB56-4CAA-919C-FC35C88297FB}">
      <dgm:prSet/>
      <dgm:spPr/>
      <dgm:t>
        <a:bodyPr/>
        <a:lstStyle/>
        <a:p>
          <a:endParaRPr lang="ru-RU"/>
        </a:p>
      </dgm:t>
    </dgm:pt>
    <dgm:pt modelId="{F69EBBD1-D6C7-4737-BE0F-06917F27AC47}">
      <dgm:prSet phldrT="[Текст]" custT="1"/>
      <dgm:spPr/>
      <dgm:t>
        <a:bodyPr/>
        <a:lstStyle/>
        <a:p>
          <a:r>
            <a:rPr lang="ru-RU" sz="1600" dirty="0" smtClean="0"/>
            <a:t>Уподобление слогов друг другу</a:t>
          </a:r>
          <a:endParaRPr lang="ru-RU" sz="1600" dirty="0"/>
        </a:p>
      </dgm:t>
    </dgm:pt>
    <dgm:pt modelId="{2AA8FFDD-3AD5-4338-9F81-4ADC29760515}" type="parTrans" cxnId="{0199923E-6BC1-4078-BA4C-3C96871D7CBB}">
      <dgm:prSet/>
      <dgm:spPr/>
      <dgm:t>
        <a:bodyPr/>
        <a:lstStyle/>
        <a:p>
          <a:endParaRPr lang="ru-RU"/>
        </a:p>
      </dgm:t>
    </dgm:pt>
    <dgm:pt modelId="{70548181-F64B-4032-8316-20A1C75A85C2}" type="sibTrans" cxnId="{0199923E-6BC1-4078-BA4C-3C96871D7CBB}">
      <dgm:prSet/>
      <dgm:spPr/>
      <dgm:t>
        <a:bodyPr/>
        <a:lstStyle/>
        <a:p>
          <a:endParaRPr lang="ru-RU"/>
        </a:p>
      </dgm:t>
    </dgm:pt>
    <dgm:pt modelId="{ACCFB28F-F628-4A31-A16F-A10657533E23}">
      <dgm:prSet phldrT="[Текст]" custT="1"/>
      <dgm:spPr/>
      <dgm:t>
        <a:bodyPr/>
        <a:lstStyle/>
        <a:p>
          <a:r>
            <a:rPr lang="ru-RU" sz="1600" dirty="0" smtClean="0"/>
            <a:t>Сокращение стечений согласных</a:t>
          </a:r>
          <a:endParaRPr lang="ru-RU" sz="1600" dirty="0"/>
        </a:p>
      </dgm:t>
    </dgm:pt>
    <dgm:pt modelId="{369D1B5F-8DD9-4499-AD98-1F0857811453}" type="parTrans" cxnId="{743CC171-011C-482B-9A2E-C289E13EC1E2}">
      <dgm:prSet/>
      <dgm:spPr/>
      <dgm:t>
        <a:bodyPr/>
        <a:lstStyle/>
        <a:p>
          <a:endParaRPr lang="ru-RU"/>
        </a:p>
      </dgm:t>
    </dgm:pt>
    <dgm:pt modelId="{2C70074C-EEA1-4588-9F20-9C62E749F2B5}" type="sibTrans" cxnId="{743CC171-011C-482B-9A2E-C289E13EC1E2}">
      <dgm:prSet/>
      <dgm:spPr/>
      <dgm:t>
        <a:bodyPr/>
        <a:lstStyle/>
        <a:p>
          <a:endParaRPr lang="ru-RU"/>
        </a:p>
      </dgm:t>
    </dgm:pt>
    <dgm:pt modelId="{79CABD96-308D-494C-A95E-250537BD7B31}">
      <dgm:prSet phldrT="[Текст]" custT="1"/>
      <dgm:spPr>
        <a:solidFill>
          <a:schemeClr val="tx1">
            <a:lumMod val="75000"/>
            <a:lumOff val="25000"/>
          </a:schemeClr>
        </a:solidFill>
      </dgm:spPr>
      <dgm:t>
        <a:bodyPr/>
        <a:lstStyle/>
        <a:p>
          <a:r>
            <a:rPr lang="ru-RU" sz="1600" dirty="0" smtClean="0">
              <a:latin typeface="Times New Roman" pitchFamily="18" charset="0"/>
              <a:cs typeface="Times New Roman" pitchFamily="18" charset="0"/>
            </a:rPr>
            <a:t>Преимущественное нарушение артикуляционной сферы</a:t>
          </a:r>
          <a:endParaRPr lang="ru-RU" sz="1600" dirty="0">
            <a:latin typeface="Times New Roman" pitchFamily="18" charset="0"/>
            <a:cs typeface="Times New Roman" pitchFamily="18" charset="0"/>
          </a:endParaRPr>
        </a:p>
      </dgm:t>
    </dgm:pt>
    <dgm:pt modelId="{710B4C3A-FA66-444C-9BF6-4A04F4D986A3}" type="parTrans" cxnId="{0BB5786C-4435-4674-9252-126F2808BAB3}">
      <dgm:prSet/>
      <dgm:spPr/>
      <dgm:t>
        <a:bodyPr/>
        <a:lstStyle/>
        <a:p>
          <a:endParaRPr lang="ru-RU"/>
        </a:p>
      </dgm:t>
    </dgm:pt>
    <dgm:pt modelId="{1049E296-AB00-4DA7-A6CB-D91A87560270}" type="sibTrans" cxnId="{0BB5786C-4435-4674-9252-126F2808BAB3}">
      <dgm:prSet/>
      <dgm:spPr/>
      <dgm:t>
        <a:bodyPr/>
        <a:lstStyle/>
        <a:p>
          <a:endParaRPr lang="ru-RU"/>
        </a:p>
      </dgm:t>
    </dgm:pt>
    <dgm:pt modelId="{A518489F-E9D4-4488-A115-B6D7CF516BC8}" type="pres">
      <dgm:prSet presAssocID="{6DE94AC4-9D65-4EF3-807E-6EAB9830A1F9}" presName="Name0" presStyleCnt="0">
        <dgm:presLayoutVars>
          <dgm:dir/>
          <dgm:resizeHandles val="exact"/>
        </dgm:presLayoutVars>
      </dgm:prSet>
      <dgm:spPr/>
      <dgm:t>
        <a:bodyPr/>
        <a:lstStyle/>
        <a:p>
          <a:endParaRPr lang="ru-RU"/>
        </a:p>
      </dgm:t>
    </dgm:pt>
    <dgm:pt modelId="{7C7DD93A-D318-4B2F-A1FB-36F9FAE8CAA4}" type="pres">
      <dgm:prSet presAssocID="{6DE94AC4-9D65-4EF3-807E-6EAB9830A1F9}" presName="vNodes" presStyleCnt="0"/>
      <dgm:spPr/>
    </dgm:pt>
    <dgm:pt modelId="{8622CCFC-E4C2-465E-B284-87251B21B31C}" type="pres">
      <dgm:prSet presAssocID="{8E9C8DFC-9BB1-4DAF-8924-F893AE220F47}" presName="node" presStyleLbl="node1" presStyleIdx="0" presStyleCnt="4" custScaleX="307070" custScaleY="176440">
        <dgm:presLayoutVars>
          <dgm:bulletEnabled val="1"/>
        </dgm:presLayoutVars>
      </dgm:prSet>
      <dgm:spPr/>
      <dgm:t>
        <a:bodyPr/>
        <a:lstStyle/>
        <a:p>
          <a:endParaRPr lang="ru-RU"/>
        </a:p>
      </dgm:t>
    </dgm:pt>
    <dgm:pt modelId="{FAD944A9-E577-4F77-9F6F-5065B38097B7}" type="pres">
      <dgm:prSet presAssocID="{0E9111CE-A6E7-47B3-AF3D-63DB69696B27}" presName="spacerT" presStyleCnt="0"/>
      <dgm:spPr/>
    </dgm:pt>
    <dgm:pt modelId="{71D73E7C-F110-43A9-95E5-62F6A296FFCC}" type="pres">
      <dgm:prSet presAssocID="{0E9111CE-A6E7-47B3-AF3D-63DB69696B27}" presName="sibTrans" presStyleLbl="sibTrans2D1" presStyleIdx="0" presStyleCnt="3"/>
      <dgm:spPr/>
      <dgm:t>
        <a:bodyPr/>
        <a:lstStyle/>
        <a:p>
          <a:endParaRPr lang="ru-RU"/>
        </a:p>
      </dgm:t>
    </dgm:pt>
    <dgm:pt modelId="{ECD57AC5-09ED-423A-AF98-2560835965BD}" type="pres">
      <dgm:prSet presAssocID="{0E9111CE-A6E7-47B3-AF3D-63DB69696B27}" presName="spacerB" presStyleCnt="0"/>
      <dgm:spPr/>
    </dgm:pt>
    <dgm:pt modelId="{9DA8557E-410F-481B-BD18-66BF0431990B}" type="pres">
      <dgm:prSet presAssocID="{F69EBBD1-D6C7-4737-BE0F-06917F27AC47}" presName="node" presStyleLbl="node1" presStyleIdx="1" presStyleCnt="4" custScaleX="317591" custScaleY="171876">
        <dgm:presLayoutVars>
          <dgm:bulletEnabled val="1"/>
        </dgm:presLayoutVars>
      </dgm:prSet>
      <dgm:spPr/>
      <dgm:t>
        <a:bodyPr/>
        <a:lstStyle/>
        <a:p>
          <a:endParaRPr lang="ru-RU"/>
        </a:p>
      </dgm:t>
    </dgm:pt>
    <dgm:pt modelId="{29B3D17C-B224-4BA7-ACD8-5C1A144F97EE}" type="pres">
      <dgm:prSet presAssocID="{70548181-F64B-4032-8316-20A1C75A85C2}" presName="spacerT" presStyleCnt="0"/>
      <dgm:spPr/>
    </dgm:pt>
    <dgm:pt modelId="{C12F6902-3F7F-46A4-9CD4-248C7220B3FC}" type="pres">
      <dgm:prSet presAssocID="{70548181-F64B-4032-8316-20A1C75A85C2}" presName="sibTrans" presStyleLbl="sibTrans2D1" presStyleIdx="1" presStyleCnt="3"/>
      <dgm:spPr/>
      <dgm:t>
        <a:bodyPr/>
        <a:lstStyle/>
        <a:p>
          <a:endParaRPr lang="ru-RU"/>
        </a:p>
      </dgm:t>
    </dgm:pt>
    <dgm:pt modelId="{1E127281-A2F8-43A7-8765-AC68FB744F22}" type="pres">
      <dgm:prSet presAssocID="{70548181-F64B-4032-8316-20A1C75A85C2}" presName="spacerB" presStyleCnt="0"/>
      <dgm:spPr/>
    </dgm:pt>
    <dgm:pt modelId="{09ED5062-D525-42C9-B5AB-AC98FFDE3121}" type="pres">
      <dgm:prSet presAssocID="{ACCFB28F-F628-4A31-A16F-A10657533E23}" presName="node" presStyleLbl="node1" presStyleIdx="2" presStyleCnt="4" custScaleX="312659" custScaleY="194976">
        <dgm:presLayoutVars>
          <dgm:bulletEnabled val="1"/>
        </dgm:presLayoutVars>
      </dgm:prSet>
      <dgm:spPr/>
      <dgm:t>
        <a:bodyPr/>
        <a:lstStyle/>
        <a:p>
          <a:endParaRPr lang="ru-RU"/>
        </a:p>
      </dgm:t>
    </dgm:pt>
    <dgm:pt modelId="{0A3C0E2E-227E-4C5B-BCA2-51EFE76372C2}" type="pres">
      <dgm:prSet presAssocID="{6DE94AC4-9D65-4EF3-807E-6EAB9830A1F9}" presName="sibTransLast" presStyleLbl="sibTrans2D1" presStyleIdx="2" presStyleCnt="3"/>
      <dgm:spPr/>
      <dgm:t>
        <a:bodyPr/>
        <a:lstStyle/>
        <a:p>
          <a:endParaRPr lang="ru-RU"/>
        </a:p>
      </dgm:t>
    </dgm:pt>
    <dgm:pt modelId="{87588985-AE1C-4910-B706-5E71D01BA507}" type="pres">
      <dgm:prSet presAssocID="{6DE94AC4-9D65-4EF3-807E-6EAB9830A1F9}" presName="connectorText" presStyleLbl="sibTrans2D1" presStyleIdx="2" presStyleCnt="3"/>
      <dgm:spPr/>
      <dgm:t>
        <a:bodyPr/>
        <a:lstStyle/>
        <a:p>
          <a:endParaRPr lang="ru-RU"/>
        </a:p>
      </dgm:t>
    </dgm:pt>
    <dgm:pt modelId="{4E2539D3-A952-4092-8D6B-F0BA2D3F571A}" type="pres">
      <dgm:prSet presAssocID="{6DE94AC4-9D65-4EF3-807E-6EAB9830A1F9}" presName="lastNode" presStyleLbl="node1" presStyleIdx="3" presStyleCnt="4" custScaleX="120997" custScaleY="165322">
        <dgm:presLayoutVars>
          <dgm:bulletEnabled val="1"/>
        </dgm:presLayoutVars>
      </dgm:prSet>
      <dgm:spPr/>
      <dgm:t>
        <a:bodyPr/>
        <a:lstStyle/>
        <a:p>
          <a:endParaRPr lang="ru-RU"/>
        </a:p>
      </dgm:t>
    </dgm:pt>
  </dgm:ptLst>
  <dgm:cxnLst>
    <dgm:cxn modelId="{FB624A30-647A-44EE-9841-294649A69800}" type="presOf" srcId="{6DE94AC4-9D65-4EF3-807E-6EAB9830A1F9}" destId="{A518489F-E9D4-4488-A115-B6D7CF516BC8}" srcOrd="0" destOrd="0" presId="urn:microsoft.com/office/officeart/2005/8/layout/equation2"/>
    <dgm:cxn modelId="{2577F63B-839D-4937-947F-3D579B4831F2}" type="presOf" srcId="{70548181-F64B-4032-8316-20A1C75A85C2}" destId="{C12F6902-3F7F-46A4-9CD4-248C7220B3FC}" srcOrd="0" destOrd="0" presId="urn:microsoft.com/office/officeart/2005/8/layout/equation2"/>
    <dgm:cxn modelId="{859EEA8E-C987-4697-BADB-E73731B1A017}" type="presOf" srcId="{ACCFB28F-F628-4A31-A16F-A10657533E23}" destId="{09ED5062-D525-42C9-B5AB-AC98FFDE3121}" srcOrd="0" destOrd="0" presId="urn:microsoft.com/office/officeart/2005/8/layout/equation2"/>
    <dgm:cxn modelId="{8C47C581-898B-4F2C-9DEF-F3EA168EB2EE}" type="presOf" srcId="{2C70074C-EEA1-4588-9F20-9C62E749F2B5}" destId="{0A3C0E2E-227E-4C5B-BCA2-51EFE76372C2}" srcOrd="0" destOrd="0" presId="urn:microsoft.com/office/officeart/2005/8/layout/equation2"/>
    <dgm:cxn modelId="{506B73FA-CAB4-4BCA-A5E0-C8BC5715AFFB}" type="presOf" srcId="{0E9111CE-A6E7-47B3-AF3D-63DB69696B27}" destId="{71D73E7C-F110-43A9-95E5-62F6A296FFCC}" srcOrd="0" destOrd="0" presId="urn:microsoft.com/office/officeart/2005/8/layout/equation2"/>
    <dgm:cxn modelId="{8D5A1818-7D48-4E00-A1F5-0BC6CD3898BE}" type="presOf" srcId="{79CABD96-308D-494C-A95E-250537BD7B31}" destId="{4E2539D3-A952-4092-8D6B-F0BA2D3F571A}" srcOrd="0" destOrd="0" presId="urn:microsoft.com/office/officeart/2005/8/layout/equation2"/>
    <dgm:cxn modelId="{781815C9-A138-420A-A51F-F7F92D676D1B}" type="presOf" srcId="{F69EBBD1-D6C7-4737-BE0F-06917F27AC47}" destId="{9DA8557E-410F-481B-BD18-66BF0431990B}" srcOrd="0" destOrd="0" presId="urn:microsoft.com/office/officeart/2005/8/layout/equation2"/>
    <dgm:cxn modelId="{743CC171-011C-482B-9A2E-C289E13EC1E2}" srcId="{6DE94AC4-9D65-4EF3-807E-6EAB9830A1F9}" destId="{ACCFB28F-F628-4A31-A16F-A10657533E23}" srcOrd="2" destOrd="0" parTransId="{369D1B5F-8DD9-4499-AD98-1F0857811453}" sibTransId="{2C70074C-EEA1-4588-9F20-9C62E749F2B5}"/>
    <dgm:cxn modelId="{0199923E-6BC1-4078-BA4C-3C96871D7CBB}" srcId="{6DE94AC4-9D65-4EF3-807E-6EAB9830A1F9}" destId="{F69EBBD1-D6C7-4737-BE0F-06917F27AC47}" srcOrd="1" destOrd="0" parTransId="{2AA8FFDD-3AD5-4338-9F81-4ADC29760515}" sibTransId="{70548181-F64B-4032-8316-20A1C75A85C2}"/>
    <dgm:cxn modelId="{0BB5786C-4435-4674-9252-126F2808BAB3}" srcId="{6DE94AC4-9D65-4EF3-807E-6EAB9830A1F9}" destId="{79CABD96-308D-494C-A95E-250537BD7B31}" srcOrd="3" destOrd="0" parTransId="{710B4C3A-FA66-444C-9BF6-4A04F4D986A3}" sibTransId="{1049E296-AB00-4DA7-A6CB-D91A87560270}"/>
    <dgm:cxn modelId="{94BACF4C-7C67-4D14-B7C8-5BECA44D1309}" type="presOf" srcId="{2C70074C-EEA1-4588-9F20-9C62E749F2B5}" destId="{87588985-AE1C-4910-B706-5E71D01BA507}" srcOrd="1" destOrd="0" presId="urn:microsoft.com/office/officeart/2005/8/layout/equation2"/>
    <dgm:cxn modelId="{04AC88D7-DB56-4CAA-919C-FC35C88297FB}" srcId="{6DE94AC4-9D65-4EF3-807E-6EAB9830A1F9}" destId="{8E9C8DFC-9BB1-4DAF-8924-F893AE220F47}" srcOrd="0" destOrd="0" parTransId="{3E8DDC24-E769-4BDA-8F45-1BC47D97C616}" sibTransId="{0E9111CE-A6E7-47B3-AF3D-63DB69696B27}"/>
    <dgm:cxn modelId="{7F0AB6B1-33FC-415C-8D54-A819783F3E21}" type="presOf" srcId="{8E9C8DFC-9BB1-4DAF-8924-F893AE220F47}" destId="{8622CCFC-E4C2-465E-B284-87251B21B31C}" srcOrd="0" destOrd="0" presId="urn:microsoft.com/office/officeart/2005/8/layout/equation2"/>
    <dgm:cxn modelId="{0ADD589D-56A9-4694-A98E-AED8573ADC4B}" type="presParOf" srcId="{A518489F-E9D4-4488-A115-B6D7CF516BC8}" destId="{7C7DD93A-D318-4B2F-A1FB-36F9FAE8CAA4}" srcOrd="0" destOrd="0" presId="urn:microsoft.com/office/officeart/2005/8/layout/equation2"/>
    <dgm:cxn modelId="{B9FC41AE-E3CC-4A8C-8555-D86AD251AC75}" type="presParOf" srcId="{7C7DD93A-D318-4B2F-A1FB-36F9FAE8CAA4}" destId="{8622CCFC-E4C2-465E-B284-87251B21B31C}" srcOrd="0" destOrd="0" presId="urn:microsoft.com/office/officeart/2005/8/layout/equation2"/>
    <dgm:cxn modelId="{D198700F-B48C-43B2-A14A-9C2D77DFEBC7}" type="presParOf" srcId="{7C7DD93A-D318-4B2F-A1FB-36F9FAE8CAA4}" destId="{FAD944A9-E577-4F77-9F6F-5065B38097B7}" srcOrd="1" destOrd="0" presId="urn:microsoft.com/office/officeart/2005/8/layout/equation2"/>
    <dgm:cxn modelId="{73B1F9BB-F69F-454A-A049-BD5DB8A5EB8D}" type="presParOf" srcId="{7C7DD93A-D318-4B2F-A1FB-36F9FAE8CAA4}" destId="{71D73E7C-F110-43A9-95E5-62F6A296FFCC}" srcOrd="2" destOrd="0" presId="urn:microsoft.com/office/officeart/2005/8/layout/equation2"/>
    <dgm:cxn modelId="{A0D451DD-B752-4E54-95CF-38D6F70B42C9}" type="presParOf" srcId="{7C7DD93A-D318-4B2F-A1FB-36F9FAE8CAA4}" destId="{ECD57AC5-09ED-423A-AF98-2560835965BD}" srcOrd="3" destOrd="0" presId="urn:microsoft.com/office/officeart/2005/8/layout/equation2"/>
    <dgm:cxn modelId="{9EEB78E5-AE9F-4A7B-8976-14630CD1188C}" type="presParOf" srcId="{7C7DD93A-D318-4B2F-A1FB-36F9FAE8CAA4}" destId="{9DA8557E-410F-481B-BD18-66BF0431990B}" srcOrd="4" destOrd="0" presId="urn:microsoft.com/office/officeart/2005/8/layout/equation2"/>
    <dgm:cxn modelId="{D96BFD09-1E29-4A6C-B5E4-53A9E8EEBC81}" type="presParOf" srcId="{7C7DD93A-D318-4B2F-A1FB-36F9FAE8CAA4}" destId="{29B3D17C-B224-4BA7-ACD8-5C1A144F97EE}" srcOrd="5" destOrd="0" presId="urn:microsoft.com/office/officeart/2005/8/layout/equation2"/>
    <dgm:cxn modelId="{8B329D6E-7B14-4315-B1F5-09A6270B5E1A}" type="presParOf" srcId="{7C7DD93A-D318-4B2F-A1FB-36F9FAE8CAA4}" destId="{C12F6902-3F7F-46A4-9CD4-248C7220B3FC}" srcOrd="6" destOrd="0" presId="urn:microsoft.com/office/officeart/2005/8/layout/equation2"/>
    <dgm:cxn modelId="{5FC46214-E033-4101-AD82-F8A4FC9DAFF0}" type="presParOf" srcId="{7C7DD93A-D318-4B2F-A1FB-36F9FAE8CAA4}" destId="{1E127281-A2F8-43A7-8765-AC68FB744F22}" srcOrd="7" destOrd="0" presId="urn:microsoft.com/office/officeart/2005/8/layout/equation2"/>
    <dgm:cxn modelId="{B51BC67F-4DB9-4099-8308-4351473C7B08}" type="presParOf" srcId="{7C7DD93A-D318-4B2F-A1FB-36F9FAE8CAA4}" destId="{09ED5062-D525-42C9-B5AB-AC98FFDE3121}" srcOrd="8" destOrd="0" presId="urn:microsoft.com/office/officeart/2005/8/layout/equation2"/>
    <dgm:cxn modelId="{13E0A210-A407-4E97-B84B-A6CF207B7F9A}" type="presParOf" srcId="{A518489F-E9D4-4488-A115-B6D7CF516BC8}" destId="{0A3C0E2E-227E-4C5B-BCA2-51EFE76372C2}" srcOrd="1" destOrd="0" presId="urn:microsoft.com/office/officeart/2005/8/layout/equation2"/>
    <dgm:cxn modelId="{D9E5569F-8B9A-48A2-BA59-01CFE2880226}" type="presParOf" srcId="{0A3C0E2E-227E-4C5B-BCA2-51EFE76372C2}" destId="{87588985-AE1C-4910-B706-5E71D01BA507}" srcOrd="0" destOrd="0" presId="urn:microsoft.com/office/officeart/2005/8/layout/equation2"/>
    <dgm:cxn modelId="{1E9379D7-CA5F-4EB0-B5E0-B5FDF954ED2C}" type="presParOf" srcId="{A518489F-E9D4-4488-A115-B6D7CF516BC8}" destId="{4E2539D3-A952-4092-8D6B-F0BA2D3F571A}" srcOrd="2" destOrd="0" presId="urn:microsoft.com/office/officeart/2005/8/layout/equati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6BAF8BF-ECF6-4E16-8621-FAE15FAA5D4F}" type="doc">
      <dgm:prSet loTypeId="urn:microsoft.com/office/officeart/2005/8/layout/pyramid2" loCatId="pyramid" qsTypeId="urn:microsoft.com/office/officeart/2005/8/quickstyle/simple1" qsCatId="simple" csTypeId="urn:microsoft.com/office/officeart/2005/8/colors/accent1_2" csCatId="accent1" phldr="1"/>
      <dgm:spPr/>
    </dgm:pt>
    <dgm:pt modelId="{300547D2-3ED0-49FA-B54E-1F1CFB7BB316}">
      <dgm:prSet phldrT="[Текст]" custT="1"/>
      <dgm:spPr/>
      <dgm:t>
        <a:bodyPr/>
        <a:lstStyle/>
        <a:p>
          <a:r>
            <a:rPr lang="ru-RU" sz="2400" dirty="0" smtClean="0">
              <a:latin typeface="Times New Roman" pitchFamily="18" charset="0"/>
              <a:cs typeface="Times New Roman" pitchFamily="18" charset="0"/>
            </a:rPr>
            <a:t>Подготовительный(создание фонетико-фонематической базы)</a:t>
          </a:r>
          <a:endParaRPr lang="ru-RU" sz="2400" dirty="0">
            <a:latin typeface="Times New Roman" pitchFamily="18" charset="0"/>
            <a:cs typeface="Times New Roman" pitchFamily="18" charset="0"/>
          </a:endParaRPr>
        </a:p>
      </dgm:t>
    </dgm:pt>
    <dgm:pt modelId="{06E5860E-2C19-4E11-A156-C82FE6642A38}" type="parTrans" cxnId="{F466F226-166B-442B-A8B8-C4FCD7004A18}">
      <dgm:prSet/>
      <dgm:spPr/>
      <dgm:t>
        <a:bodyPr/>
        <a:lstStyle/>
        <a:p>
          <a:endParaRPr lang="ru-RU"/>
        </a:p>
      </dgm:t>
    </dgm:pt>
    <dgm:pt modelId="{72D0683B-9F37-4FE6-9452-588158851D95}" type="sibTrans" cxnId="{F466F226-166B-442B-A8B8-C4FCD7004A18}">
      <dgm:prSet/>
      <dgm:spPr/>
      <dgm:t>
        <a:bodyPr/>
        <a:lstStyle/>
        <a:p>
          <a:endParaRPr lang="ru-RU"/>
        </a:p>
      </dgm:t>
    </dgm:pt>
    <dgm:pt modelId="{BF87C744-4C7B-4BD3-8204-24985C7C05F1}">
      <dgm:prSet phldrT="[Текст]" custT="1"/>
      <dgm:spPr/>
      <dgm:t>
        <a:bodyPr/>
        <a:lstStyle/>
        <a:p>
          <a:pPr algn="ctr"/>
          <a:r>
            <a:rPr lang="ru-RU" sz="2400" dirty="0" smtClean="0">
              <a:latin typeface="Times New Roman" pitchFamily="18" charset="0"/>
              <a:cs typeface="Times New Roman" pitchFamily="18" charset="0"/>
            </a:rPr>
            <a:t>Этап закрепления навыков (заучивание </a:t>
          </a:r>
          <a:r>
            <a:rPr lang="ru-RU" sz="2400" dirty="0" err="1" smtClean="0">
              <a:latin typeface="Times New Roman" pitchFamily="18" charset="0"/>
              <a:cs typeface="Times New Roman" pitchFamily="18" charset="0"/>
            </a:rPr>
            <a:t>чистоговорок</a:t>
          </a:r>
          <a:r>
            <a:rPr lang="ru-RU" sz="2400" dirty="0" smtClean="0">
              <a:latin typeface="Times New Roman" pitchFamily="18" charset="0"/>
              <a:cs typeface="Times New Roman" pitchFamily="18" charset="0"/>
            </a:rPr>
            <a:t>, стихов, рассказов), </a:t>
          </a:r>
          <a:endParaRPr lang="ru-RU" sz="2400" dirty="0">
            <a:latin typeface="Times New Roman" pitchFamily="18" charset="0"/>
            <a:cs typeface="Times New Roman" pitchFamily="18" charset="0"/>
          </a:endParaRPr>
        </a:p>
      </dgm:t>
    </dgm:pt>
    <dgm:pt modelId="{890F1D16-8727-41FA-820D-D1C9CF9B895C}" type="parTrans" cxnId="{844EC91F-F181-48CD-8538-C56B9A2FD592}">
      <dgm:prSet/>
      <dgm:spPr/>
      <dgm:t>
        <a:bodyPr/>
        <a:lstStyle/>
        <a:p>
          <a:endParaRPr lang="ru-RU"/>
        </a:p>
      </dgm:t>
    </dgm:pt>
    <dgm:pt modelId="{4E1F042D-FE1A-42E4-AC48-3B0C5783A48B}" type="sibTrans" cxnId="{844EC91F-F181-48CD-8538-C56B9A2FD592}">
      <dgm:prSet/>
      <dgm:spPr/>
      <dgm:t>
        <a:bodyPr/>
        <a:lstStyle/>
        <a:p>
          <a:endParaRPr lang="ru-RU"/>
        </a:p>
      </dgm:t>
    </dgm:pt>
    <dgm:pt modelId="{66A97E01-7123-45A9-9A97-DBA46544EF7B}">
      <dgm:prSet phldrT="[Текст]" custT="1"/>
      <dgm:spPr/>
      <dgm:t>
        <a:bodyPr/>
        <a:lstStyle/>
        <a:p>
          <a:r>
            <a:rPr lang="ru-RU" sz="2400" dirty="0" smtClean="0">
              <a:latin typeface="Times New Roman" pitchFamily="18" charset="0"/>
              <a:cs typeface="Times New Roman" pitchFamily="18" charset="0"/>
            </a:rPr>
            <a:t>Заключительный этап (использование навыков в самостоятельной речи).</a:t>
          </a:r>
          <a:endParaRPr lang="ru-RU" sz="2400" dirty="0">
            <a:latin typeface="Times New Roman" pitchFamily="18" charset="0"/>
            <a:cs typeface="Times New Roman" pitchFamily="18" charset="0"/>
          </a:endParaRPr>
        </a:p>
      </dgm:t>
    </dgm:pt>
    <dgm:pt modelId="{DD31DBDE-EF6C-44E4-84D9-E7EAB638FA69}" type="parTrans" cxnId="{D4EABBAC-91DB-4F4F-9247-8434EC9D8591}">
      <dgm:prSet/>
      <dgm:spPr/>
      <dgm:t>
        <a:bodyPr/>
        <a:lstStyle/>
        <a:p>
          <a:endParaRPr lang="ru-RU"/>
        </a:p>
      </dgm:t>
    </dgm:pt>
    <dgm:pt modelId="{7F36B594-100A-48C4-AD59-AF2A1ED285A5}" type="sibTrans" cxnId="{D4EABBAC-91DB-4F4F-9247-8434EC9D8591}">
      <dgm:prSet/>
      <dgm:spPr/>
      <dgm:t>
        <a:bodyPr/>
        <a:lstStyle/>
        <a:p>
          <a:endParaRPr lang="ru-RU"/>
        </a:p>
      </dgm:t>
    </dgm:pt>
    <dgm:pt modelId="{EF8B2868-486B-473D-86E5-C717000CE6DB}">
      <dgm:prSet custT="1"/>
      <dgm:spPr/>
      <dgm:t>
        <a:bodyPr/>
        <a:lstStyle/>
        <a:p>
          <a:r>
            <a:rPr lang="ru-RU" sz="2400" dirty="0" smtClean="0">
              <a:latin typeface="Times New Roman" pitchFamily="18" charset="0"/>
              <a:cs typeface="Times New Roman" pitchFamily="18" charset="0"/>
            </a:rPr>
            <a:t>Этап формирования слоговой структуры слова</a:t>
          </a:r>
        </a:p>
      </dgm:t>
    </dgm:pt>
    <dgm:pt modelId="{17738EA5-DF6C-4E32-8376-9EB9DF6FB595}" type="parTrans" cxnId="{D7A6F63F-08C3-416C-95C9-2D1DF7CBEEE8}">
      <dgm:prSet/>
      <dgm:spPr/>
      <dgm:t>
        <a:bodyPr/>
        <a:lstStyle/>
        <a:p>
          <a:endParaRPr lang="ru-RU"/>
        </a:p>
      </dgm:t>
    </dgm:pt>
    <dgm:pt modelId="{84696CE6-2122-430A-B4CD-B1E37012174F}" type="sibTrans" cxnId="{D7A6F63F-08C3-416C-95C9-2D1DF7CBEEE8}">
      <dgm:prSet/>
      <dgm:spPr/>
      <dgm:t>
        <a:bodyPr/>
        <a:lstStyle/>
        <a:p>
          <a:endParaRPr lang="ru-RU"/>
        </a:p>
      </dgm:t>
    </dgm:pt>
    <dgm:pt modelId="{B159AD3F-4030-4624-8935-EAE75F821D44}" type="pres">
      <dgm:prSet presAssocID="{B6BAF8BF-ECF6-4E16-8621-FAE15FAA5D4F}" presName="compositeShape" presStyleCnt="0">
        <dgm:presLayoutVars>
          <dgm:dir/>
          <dgm:resizeHandles/>
        </dgm:presLayoutVars>
      </dgm:prSet>
      <dgm:spPr/>
    </dgm:pt>
    <dgm:pt modelId="{F640031B-A1FA-4282-9F78-D4567B2ED86C}" type="pres">
      <dgm:prSet presAssocID="{B6BAF8BF-ECF6-4E16-8621-FAE15FAA5D4F}" presName="pyramid" presStyleLbl="node1" presStyleIdx="0" presStyleCnt="1"/>
      <dgm:spPr/>
    </dgm:pt>
    <dgm:pt modelId="{300BDAD7-FD82-496D-B586-67E8B8186556}" type="pres">
      <dgm:prSet presAssocID="{B6BAF8BF-ECF6-4E16-8621-FAE15FAA5D4F}" presName="theList" presStyleCnt="0"/>
      <dgm:spPr/>
    </dgm:pt>
    <dgm:pt modelId="{B1A0184D-8C5B-4B89-A7DF-2A4C2706D4D5}" type="pres">
      <dgm:prSet presAssocID="{300547D2-3ED0-49FA-B54E-1F1CFB7BB316}" presName="aNode" presStyleLbl="fgAcc1" presStyleIdx="0" presStyleCnt="4" custAng="0" custScaleX="148033" custScaleY="127394" custLinFactNeighborX="8964" custLinFactNeighborY="-23197">
        <dgm:presLayoutVars>
          <dgm:bulletEnabled val="1"/>
        </dgm:presLayoutVars>
      </dgm:prSet>
      <dgm:spPr/>
      <dgm:t>
        <a:bodyPr/>
        <a:lstStyle/>
        <a:p>
          <a:endParaRPr lang="ru-RU"/>
        </a:p>
      </dgm:t>
    </dgm:pt>
    <dgm:pt modelId="{2A04E416-0A8C-4D59-836D-6FA7A3AF7C33}" type="pres">
      <dgm:prSet presAssocID="{300547D2-3ED0-49FA-B54E-1F1CFB7BB316}" presName="aSpace" presStyleCnt="0"/>
      <dgm:spPr/>
    </dgm:pt>
    <dgm:pt modelId="{5E952694-16F9-4AAC-B42F-8963E968AE35}" type="pres">
      <dgm:prSet presAssocID="{EF8B2868-486B-473D-86E5-C717000CE6DB}" presName="aNode" presStyleLbl="fgAcc1" presStyleIdx="1" presStyleCnt="4" custScaleX="135153" custScaleY="124840" custLinFactNeighborX="39687" custLinFactNeighborY="-58089">
        <dgm:presLayoutVars>
          <dgm:bulletEnabled val="1"/>
        </dgm:presLayoutVars>
      </dgm:prSet>
      <dgm:spPr/>
      <dgm:t>
        <a:bodyPr/>
        <a:lstStyle/>
        <a:p>
          <a:endParaRPr lang="ru-RU"/>
        </a:p>
      </dgm:t>
    </dgm:pt>
    <dgm:pt modelId="{751E137A-F032-48A1-BD45-D87098C06AB0}" type="pres">
      <dgm:prSet presAssocID="{EF8B2868-486B-473D-86E5-C717000CE6DB}" presName="aSpace" presStyleCnt="0"/>
      <dgm:spPr/>
    </dgm:pt>
    <dgm:pt modelId="{C05BDF33-FEB7-4905-8FD3-BC9809702A38}" type="pres">
      <dgm:prSet presAssocID="{BF87C744-4C7B-4BD3-8204-24985C7C05F1}" presName="aNode" presStyleLbl="fgAcc1" presStyleIdx="2" presStyleCnt="4" custScaleX="184519" custScaleY="123478" custLinFactNeighborX="29809" custLinFactNeighborY="-27127">
        <dgm:presLayoutVars>
          <dgm:bulletEnabled val="1"/>
        </dgm:presLayoutVars>
      </dgm:prSet>
      <dgm:spPr/>
      <dgm:t>
        <a:bodyPr/>
        <a:lstStyle/>
        <a:p>
          <a:endParaRPr lang="ru-RU"/>
        </a:p>
      </dgm:t>
    </dgm:pt>
    <dgm:pt modelId="{FE51E108-0F1F-4863-8C94-AF4762D9587C}" type="pres">
      <dgm:prSet presAssocID="{BF87C744-4C7B-4BD3-8204-24985C7C05F1}" presName="aSpace" presStyleCnt="0"/>
      <dgm:spPr/>
    </dgm:pt>
    <dgm:pt modelId="{623FC675-09FE-4834-A5FA-1EAA8C1DDE90}" type="pres">
      <dgm:prSet presAssocID="{66A97E01-7123-45A9-9A97-DBA46544EF7B}" presName="aNode" presStyleLbl="fgAcc1" presStyleIdx="3" presStyleCnt="4" custScaleX="186528" custScaleY="134856" custLinFactNeighborX="40394" custLinFactNeighborY="75446">
        <dgm:presLayoutVars>
          <dgm:bulletEnabled val="1"/>
        </dgm:presLayoutVars>
      </dgm:prSet>
      <dgm:spPr/>
      <dgm:t>
        <a:bodyPr/>
        <a:lstStyle/>
        <a:p>
          <a:endParaRPr lang="ru-RU"/>
        </a:p>
      </dgm:t>
    </dgm:pt>
    <dgm:pt modelId="{2F498F3A-418F-4399-8407-88143C5B9B22}" type="pres">
      <dgm:prSet presAssocID="{66A97E01-7123-45A9-9A97-DBA46544EF7B}" presName="aSpace" presStyleCnt="0"/>
      <dgm:spPr/>
    </dgm:pt>
  </dgm:ptLst>
  <dgm:cxnLst>
    <dgm:cxn modelId="{844EC91F-F181-48CD-8538-C56B9A2FD592}" srcId="{B6BAF8BF-ECF6-4E16-8621-FAE15FAA5D4F}" destId="{BF87C744-4C7B-4BD3-8204-24985C7C05F1}" srcOrd="2" destOrd="0" parTransId="{890F1D16-8727-41FA-820D-D1C9CF9B895C}" sibTransId="{4E1F042D-FE1A-42E4-AC48-3B0C5783A48B}"/>
    <dgm:cxn modelId="{563455B5-8891-461F-90A6-1883D0A84DA1}" type="presOf" srcId="{66A97E01-7123-45A9-9A97-DBA46544EF7B}" destId="{623FC675-09FE-4834-A5FA-1EAA8C1DDE90}" srcOrd="0" destOrd="0" presId="urn:microsoft.com/office/officeart/2005/8/layout/pyramid2"/>
    <dgm:cxn modelId="{31E35E42-2615-4C2A-8254-F8CC21B44F84}" type="presOf" srcId="{B6BAF8BF-ECF6-4E16-8621-FAE15FAA5D4F}" destId="{B159AD3F-4030-4624-8935-EAE75F821D44}" srcOrd="0" destOrd="0" presId="urn:microsoft.com/office/officeart/2005/8/layout/pyramid2"/>
    <dgm:cxn modelId="{34212C4F-B0AE-4EEA-B35D-1A4744C107CF}" type="presOf" srcId="{BF87C744-4C7B-4BD3-8204-24985C7C05F1}" destId="{C05BDF33-FEB7-4905-8FD3-BC9809702A38}" srcOrd="0" destOrd="0" presId="urn:microsoft.com/office/officeart/2005/8/layout/pyramid2"/>
    <dgm:cxn modelId="{D7A6F63F-08C3-416C-95C9-2D1DF7CBEEE8}" srcId="{B6BAF8BF-ECF6-4E16-8621-FAE15FAA5D4F}" destId="{EF8B2868-486B-473D-86E5-C717000CE6DB}" srcOrd="1" destOrd="0" parTransId="{17738EA5-DF6C-4E32-8376-9EB9DF6FB595}" sibTransId="{84696CE6-2122-430A-B4CD-B1E37012174F}"/>
    <dgm:cxn modelId="{4C967E6D-3DCB-43CA-B761-C22F7263B0D2}" type="presOf" srcId="{EF8B2868-486B-473D-86E5-C717000CE6DB}" destId="{5E952694-16F9-4AAC-B42F-8963E968AE35}" srcOrd="0" destOrd="0" presId="urn:microsoft.com/office/officeart/2005/8/layout/pyramid2"/>
    <dgm:cxn modelId="{D4EABBAC-91DB-4F4F-9247-8434EC9D8591}" srcId="{B6BAF8BF-ECF6-4E16-8621-FAE15FAA5D4F}" destId="{66A97E01-7123-45A9-9A97-DBA46544EF7B}" srcOrd="3" destOrd="0" parTransId="{DD31DBDE-EF6C-44E4-84D9-E7EAB638FA69}" sibTransId="{7F36B594-100A-48C4-AD59-AF2A1ED285A5}"/>
    <dgm:cxn modelId="{A25344B8-F546-4A3C-AA2F-55AEA11970C6}" type="presOf" srcId="{300547D2-3ED0-49FA-B54E-1F1CFB7BB316}" destId="{B1A0184D-8C5B-4B89-A7DF-2A4C2706D4D5}" srcOrd="0" destOrd="0" presId="urn:microsoft.com/office/officeart/2005/8/layout/pyramid2"/>
    <dgm:cxn modelId="{F466F226-166B-442B-A8B8-C4FCD7004A18}" srcId="{B6BAF8BF-ECF6-4E16-8621-FAE15FAA5D4F}" destId="{300547D2-3ED0-49FA-B54E-1F1CFB7BB316}" srcOrd="0" destOrd="0" parTransId="{06E5860E-2C19-4E11-A156-C82FE6642A38}" sibTransId="{72D0683B-9F37-4FE6-9452-588158851D95}"/>
    <dgm:cxn modelId="{2E66A318-072B-43AA-9A58-A0D2250CB7D6}" type="presParOf" srcId="{B159AD3F-4030-4624-8935-EAE75F821D44}" destId="{F640031B-A1FA-4282-9F78-D4567B2ED86C}" srcOrd="0" destOrd="0" presId="urn:microsoft.com/office/officeart/2005/8/layout/pyramid2"/>
    <dgm:cxn modelId="{2B43738C-1800-4E75-BA55-6BBCEFD56D83}" type="presParOf" srcId="{B159AD3F-4030-4624-8935-EAE75F821D44}" destId="{300BDAD7-FD82-496D-B586-67E8B8186556}" srcOrd="1" destOrd="0" presId="urn:microsoft.com/office/officeart/2005/8/layout/pyramid2"/>
    <dgm:cxn modelId="{59DA86A9-0B65-41B6-A24D-D62CAC0395C7}" type="presParOf" srcId="{300BDAD7-FD82-496D-B586-67E8B8186556}" destId="{B1A0184D-8C5B-4B89-A7DF-2A4C2706D4D5}" srcOrd="0" destOrd="0" presId="urn:microsoft.com/office/officeart/2005/8/layout/pyramid2"/>
    <dgm:cxn modelId="{4F562CB8-8DD1-405D-9288-24DCA8B0F556}" type="presParOf" srcId="{300BDAD7-FD82-496D-B586-67E8B8186556}" destId="{2A04E416-0A8C-4D59-836D-6FA7A3AF7C33}" srcOrd="1" destOrd="0" presId="urn:microsoft.com/office/officeart/2005/8/layout/pyramid2"/>
    <dgm:cxn modelId="{E5B5AC0D-13CC-4686-AF21-091497CC0848}" type="presParOf" srcId="{300BDAD7-FD82-496D-B586-67E8B8186556}" destId="{5E952694-16F9-4AAC-B42F-8963E968AE35}" srcOrd="2" destOrd="0" presId="urn:microsoft.com/office/officeart/2005/8/layout/pyramid2"/>
    <dgm:cxn modelId="{2059E064-9F87-4CFD-9658-96D144B26B52}" type="presParOf" srcId="{300BDAD7-FD82-496D-B586-67E8B8186556}" destId="{751E137A-F032-48A1-BD45-D87098C06AB0}" srcOrd="3" destOrd="0" presId="urn:microsoft.com/office/officeart/2005/8/layout/pyramid2"/>
    <dgm:cxn modelId="{5612E2A2-8B1E-46B0-8E7D-FB4480F7E054}" type="presParOf" srcId="{300BDAD7-FD82-496D-B586-67E8B8186556}" destId="{C05BDF33-FEB7-4905-8FD3-BC9809702A38}" srcOrd="4" destOrd="0" presId="urn:microsoft.com/office/officeart/2005/8/layout/pyramid2"/>
    <dgm:cxn modelId="{FD482182-3A49-4B45-A583-AC16440A6581}" type="presParOf" srcId="{300BDAD7-FD82-496D-B586-67E8B8186556}" destId="{FE51E108-0F1F-4863-8C94-AF4762D9587C}" srcOrd="5" destOrd="0" presId="urn:microsoft.com/office/officeart/2005/8/layout/pyramid2"/>
    <dgm:cxn modelId="{57967122-2379-49B7-B3CA-A3160C9D54A1}" type="presParOf" srcId="{300BDAD7-FD82-496D-B586-67E8B8186556}" destId="{623FC675-09FE-4834-A5FA-1EAA8C1DDE90}" srcOrd="6" destOrd="0" presId="urn:microsoft.com/office/officeart/2005/8/layout/pyramid2"/>
    <dgm:cxn modelId="{77AF71E6-885B-41EA-9BB4-4CD37A66F4D4}" type="presParOf" srcId="{300BDAD7-FD82-496D-B586-67E8B8186556}" destId="{2F498F3A-418F-4399-8407-88143C5B9B22}"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EA79349-E862-4B6A-90A3-028630EDF848}" type="doc">
      <dgm:prSet loTypeId="urn:microsoft.com/office/officeart/2005/8/layout/target3" loCatId="list" qsTypeId="urn:microsoft.com/office/officeart/2005/8/quickstyle/simple3" qsCatId="simple" csTypeId="urn:microsoft.com/office/officeart/2005/8/colors/accent1_3" csCatId="accent1" phldr="1"/>
      <dgm:spPr/>
      <dgm:t>
        <a:bodyPr/>
        <a:lstStyle/>
        <a:p>
          <a:endParaRPr lang="ru-RU"/>
        </a:p>
      </dgm:t>
    </dgm:pt>
    <dgm:pt modelId="{1C02F7E8-484B-4C5B-8D63-41D3E81A2A27}">
      <dgm:prSet custT="1"/>
      <dgm:spPr/>
      <dgm:t>
        <a:bodyPr/>
        <a:lstStyle/>
        <a:p>
          <a:pPr algn="l"/>
          <a:r>
            <a:rPr lang="ru-RU" sz="2400" b="0" dirty="0" smtClean="0">
              <a:latin typeface="Times New Roman" pitchFamily="18" charset="0"/>
              <a:cs typeface="Times New Roman" pitchFamily="18" charset="0"/>
            </a:rPr>
            <a:t>На развитие оптико-пространственной ориентации</a:t>
          </a:r>
          <a:endParaRPr lang="ru-RU" sz="2400" b="0" dirty="0">
            <a:latin typeface="Times New Roman" pitchFamily="18" charset="0"/>
            <a:cs typeface="Times New Roman" pitchFamily="18" charset="0"/>
          </a:endParaRPr>
        </a:p>
      </dgm:t>
    </dgm:pt>
    <dgm:pt modelId="{BE56D807-83D5-4C67-98B7-E13EBDA5B7EC}" type="parTrans" cxnId="{6E779689-1589-4BD7-B774-BB51197A403B}">
      <dgm:prSet/>
      <dgm:spPr/>
      <dgm:t>
        <a:bodyPr/>
        <a:lstStyle/>
        <a:p>
          <a:endParaRPr lang="ru-RU"/>
        </a:p>
      </dgm:t>
    </dgm:pt>
    <dgm:pt modelId="{8979B625-897C-4820-BA6E-53717AF86AF7}" type="sibTrans" cxnId="{6E779689-1589-4BD7-B774-BB51197A403B}">
      <dgm:prSet/>
      <dgm:spPr/>
      <dgm:t>
        <a:bodyPr/>
        <a:lstStyle/>
        <a:p>
          <a:endParaRPr lang="ru-RU"/>
        </a:p>
      </dgm:t>
    </dgm:pt>
    <dgm:pt modelId="{7508D7A9-CA07-4200-9684-A54AFD100341}">
      <dgm:prSet phldrT="[Текст]" custT="1"/>
      <dgm:spPr/>
      <dgm:t>
        <a:bodyPr/>
        <a:lstStyle/>
        <a:p>
          <a:pPr algn="l"/>
          <a:r>
            <a:rPr lang="ru-RU" sz="2400" b="0" dirty="0" smtClean="0">
              <a:latin typeface="Times New Roman" pitchFamily="18" charset="0"/>
              <a:cs typeface="Times New Roman" pitchFamily="18" charset="0"/>
            </a:rPr>
            <a:t>На развитие </a:t>
          </a:r>
          <a:r>
            <a:rPr lang="ru-RU" sz="2400" b="0" dirty="0" err="1" smtClean="0">
              <a:latin typeface="Times New Roman" pitchFamily="18" charset="0"/>
              <a:cs typeface="Times New Roman" pitchFamily="18" charset="0"/>
            </a:rPr>
            <a:t>сомато-пространственной</a:t>
          </a:r>
          <a:r>
            <a:rPr lang="ru-RU" sz="2400" b="0" dirty="0" smtClean="0">
              <a:latin typeface="Times New Roman" pitchFamily="18" charset="0"/>
              <a:cs typeface="Times New Roman" pitchFamily="18" charset="0"/>
            </a:rPr>
            <a:t> ориентации</a:t>
          </a:r>
          <a:endParaRPr lang="ru-RU" sz="2400" b="0" dirty="0">
            <a:latin typeface="Times New Roman" pitchFamily="18" charset="0"/>
            <a:cs typeface="Times New Roman" pitchFamily="18" charset="0"/>
          </a:endParaRPr>
        </a:p>
      </dgm:t>
    </dgm:pt>
    <dgm:pt modelId="{2FEBED48-CCE6-4F25-98D2-6AEAA6D652E2}" type="parTrans" cxnId="{AB1AC0F3-704A-4C67-9136-EEB7A6E6C44E}">
      <dgm:prSet/>
      <dgm:spPr/>
      <dgm:t>
        <a:bodyPr/>
        <a:lstStyle/>
        <a:p>
          <a:endParaRPr lang="ru-RU"/>
        </a:p>
      </dgm:t>
    </dgm:pt>
    <dgm:pt modelId="{13C1244F-00D7-4AF7-A10F-093665067160}" type="sibTrans" cxnId="{AB1AC0F3-704A-4C67-9136-EEB7A6E6C44E}">
      <dgm:prSet/>
      <dgm:spPr/>
      <dgm:t>
        <a:bodyPr/>
        <a:lstStyle/>
        <a:p>
          <a:endParaRPr lang="ru-RU"/>
        </a:p>
      </dgm:t>
    </dgm:pt>
    <dgm:pt modelId="{C6A8FC65-50E6-4878-ACDB-09B482B770DA}">
      <dgm:prSet phldrT="[Текст]" custT="1"/>
      <dgm:spPr/>
      <dgm:t>
        <a:bodyPr/>
        <a:lstStyle/>
        <a:p>
          <a:pPr algn="l"/>
          <a:r>
            <a:rPr lang="ru-RU" sz="2400" b="0" dirty="0" smtClean="0">
              <a:latin typeface="Times New Roman" pitchFamily="18" charset="0"/>
              <a:cs typeface="Times New Roman" pitchFamily="18" charset="0"/>
            </a:rPr>
            <a:t>На развитие ориентации в двухмерном пространстве (на листе бумаги)</a:t>
          </a:r>
          <a:endParaRPr lang="ru-RU" sz="2400" b="0" dirty="0">
            <a:latin typeface="Times New Roman" pitchFamily="18" charset="0"/>
            <a:cs typeface="Times New Roman" pitchFamily="18" charset="0"/>
          </a:endParaRPr>
        </a:p>
      </dgm:t>
    </dgm:pt>
    <dgm:pt modelId="{5335E815-3639-4AFF-8231-A50460478223}" type="parTrans" cxnId="{C359C197-22DA-40AD-B609-E47F4422595C}">
      <dgm:prSet/>
      <dgm:spPr/>
      <dgm:t>
        <a:bodyPr/>
        <a:lstStyle/>
        <a:p>
          <a:endParaRPr lang="ru-RU"/>
        </a:p>
      </dgm:t>
    </dgm:pt>
    <dgm:pt modelId="{DF18F1DB-1421-4798-B006-4E2FC4E7A4E8}" type="sibTrans" cxnId="{C359C197-22DA-40AD-B609-E47F4422595C}">
      <dgm:prSet/>
      <dgm:spPr/>
      <dgm:t>
        <a:bodyPr/>
        <a:lstStyle/>
        <a:p>
          <a:endParaRPr lang="ru-RU"/>
        </a:p>
      </dgm:t>
    </dgm:pt>
    <dgm:pt modelId="{F5BED4D7-54E6-4A1C-AD93-252B0867BD7D}">
      <dgm:prSet phldrT="[Текст]" custT="1"/>
      <dgm:spPr/>
      <dgm:t>
        <a:bodyPr/>
        <a:lstStyle/>
        <a:p>
          <a:pPr algn="l"/>
          <a:r>
            <a:rPr lang="ru-RU" sz="2400" b="0" dirty="0" smtClean="0">
              <a:latin typeface="Times New Roman" pitchFamily="18" charset="0"/>
              <a:cs typeface="Times New Roman" pitchFamily="18" charset="0"/>
            </a:rPr>
            <a:t>На развитие динамической и ритмической организации движений</a:t>
          </a:r>
          <a:endParaRPr lang="ru-RU" sz="2400" b="0" dirty="0">
            <a:latin typeface="Times New Roman" pitchFamily="18" charset="0"/>
            <a:cs typeface="Times New Roman" pitchFamily="18" charset="0"/>
          </a:endParaRPr>
        </a:p>
      </dgm:t>
    </dgm:pt>
    <dgm:pt modelId="{B49F9568-8536-4E98-85A3-74ED085CD661}" type="parTrans" cxnId="{2AE3075C-16DE-4773-902C-99D6C88F7912}">
      <dgm:prSet/>
      <dgm:spPr/>
      <dgm:t>
        <a:bodyPr/>
        <a:lstStyle/>
        <a:p>
          <a:endParaRPr lang="ru-RU"/>
        </a:p>
      </dgm:t>
    </dgm:pt>
    <dgm:pt modelId="{7728ACFC-0AAC-4684-B0C3-8941CD78AB51}" type="sibTrans" cxnId="{2AE3075C-16DE-4773-902C-99D6C88F7912}">
      <dgm:prSet/>
      <dgm:spPr/>
      <dgm:t>
        <a:bodyPr/>
        <a:lstStyle/>
        <a:p>
          <a:endParaRPr lang="ru-RU"/>
        </a:p>
      </dgm:t>
    </dgm:pt>
    <dgm:pt modelId="{6D4E26E3-39F9-4B1A-88DA-8FA8AA04215D}">
      <dgm:prSet phldrT="[Текст]" custT="1"/>
      <dgm:spPr/>
      <dgm:t>
        <a:bodyPr/>
        <a:lstStyle/>
        <a:p>
          <a:pPr algn="l"/>
          <a:r>
            <a:rPr lang="ru-RU" sz="2400" b="0" dirty="0" smtClean="0">
              <a:latin typeface="Times New Roman" pitchFamily="18" charset="0"/>
              <a:cs typeface="Times New Roman" pitchFamily="18" charset="0"/>
            </a:rPr>
            <a:t>На развитие временно-пространственной ориентации</a:t>
          </a:r>
          <a:endParaRPr lang="ru-RU" sz="2400" b="0" dirty="0">
            <a:latin typeface="Times New Roman" pitchFamily="18" charset="0"/>
            <a:cs typeface="Times New Roman" pitchFamily="18" charset="0"/>
          </a:endParaRPr>
        </a:p>
      </dgm:t>
    </dgm:pt>
    <dgm:pt modelId="{F7D6C57F-925C-4D4E-BD92-5C6D768D242C}" type="parTrans" cxnId="{00F7F296-A92A-4CF7-95E4-65821035B6D6}">
      <dgm:prSet/>
      <dgm:spPr/>
      <dgm:t>
        <a:bodyPr/>
        <a:lstStyle/>
        <a:p>
          <a:endParaRPr lang="ru-RU"/>
        </a:p>
      </dgm:t>
    </dgm:pt>
    <dgm:pt modelId="{906A3FA1-6787-4D2A-9856-A14F98903158}" type="sibTrans" cxnId="{00F7F296-A92A-4CF7-95E4-65821035B6D6}">
      <dgm:prSet/>
      <dgm:spPr/>
      <dgm:t>
        <a:bodyPr/>
        <a:lstStyle/>
        <a:p>
          <a:endParaRPr lang="ru-RU"/>
        </a:p>
      </dgm:t>
    </dgm:pt>
    <dgm:pt modelId="{00405A58-CE4F-4380-8F74-79F4B0A4F407}" type="pres">
      <dgm:prSet presAssocID="{4EA79349-E862-4B6A-90A3-028630EDF848}" presName="Name0" presStyleCnt="0">
        <dgm:presLayoutVars>
          <dgm:chMax val="7"/>
          <dgm:dir/>
          <dgm:animLvl val="lvl"/>
          <dgm:resizeHandles val="exact"/>
        </dgm:presLayoutVars>
      </dgm:prSet>
      <dgm:spPr/>
      <dgm:t>
        <a:bodyPr/>
        <a:lstStyle/>
        <a:p>
          <a:endParaRPr lang="ru-RU"/>
        </a:p>
      </dgm:t>
    </dgm:pt>
    <dgm:pt modelId="{2F6259B9-DACB-4084-B261-A3BB01A1F98E}" type="pres">
      <dgm:prSet presAssocID="{1C02F7E8-484B-4C5B-8D63-41D3E81A2A27}" presName="circle1" presStyleLbl="node1" presStyleIdx="0" presStyleCnt="5"/>
      <dgm:spPr/>
    </dgm:pt>
    <dgm:pt modelId="{58CF3A11-A002-46E6-89E3-F8C4E03DE55F}" type="pres">
      <dgm:prSet presAssocID="{1C02F7E8-484B-4C5B-8D63-41D3E81A2A27}" presName="space" presStyleCnt="0"/>
      <dgm:spPr/>
    </dgm:pt>
    <dgm:pt modelId="{6595098E-F813-431D-A220-A1B4366A7BC8}" type="pres">
      <dgm:prSet presAssocID="{1C02F7E8-484B-4C5B-8D63-41D3E81A2A27}" presName="rect1" presStyleLbl="alignAcc1" presStyleIdx="0" presStyleCnt="5" custScaleY="100000" custLinFactNeighborX="0" custLinFactNeighborY="920"/>
      <dgm:spPr/>
      <dgm:t>
        <a:bodyPr/>
        <a:lstStyle/>
        <a:p>
          <a:endParaRPr lang="ru-RU"/>
        </a:p>
      </dgm:t>
    </dgm:pt>
    <dgm:pt modelId="{3452413C-F840-49E9-8EB1-4517401652E9}" type="pres">
      <dgm:prSet presAssocID="{7508D7A9-CA07-4200-9684-A54AFD100341}" presName="vertSpace2" presStyleLbl="node1" presStyleIdx="0" presStyleCnt="5"/>
      <dgm:spPr/>
    </dgm:pt>
    <dgm:pt modelId="{2DC39339-CA12-45BB-A379-DA02FE769D07}" type="pres">
      <dgm:prSet presAssocID="{7508D7A9-CA07-4200-9684-A54AFD100341}" presName="circle2" presStyleLbl="node1" presStyleIdx="1" presStyleCnt="5"/>
      <dgm:spPr/>
    </dgm:pt>
    <dgm:pt modelId="{CD1634ED-EFCF-40D2-9890-002D1C6BAA5C}" type="pres">
      <dgm:prSet presAssocID="{7508D7A9-CA07-4200-9684-A54AFD100341}" presName="rect2" presStyleLbl="alignAcc1" presStyleIdx="1" presStyleCnt="5" custScaleY="92787" custLinFactNeighborX="906" custLinFactNeighborY="200"/>
      <dgm:spPr/>
      <dgm:t>
        <a:bodyPr/>
        <a:lstStyle/>
        <a:p>
          <a:endParaRPr lang="ru-RU"/>
        </a:p>
      </dgm:t>
    </dgm:pt>
    <dgm:pt modelId="{A7B62DBE-B9C4-4B6E-9402-D07A32BFDDBB}" type="pres">
      <dgm:prSet presAssocID="{C6A8FC65-50E6-4878-ACDB-09B482B770DA}" presName="vertSpace3" presStyleLbl="node1" presStyleIdx="1" presStyleCnt="5"/>
      <dgm:spPr/>
    </dgm:pt>
    <dgm:pt modelId="{1731498D-F64D-4DC8-AB15-2B62D07BB961}" type="pres">
      <dgm:prSet presAssocID="{C6A8FC65-50E6-4878-ACDB-09B482B770DA}" presName="circle3" presStyleLbl="node1" presStyleIdx="2" presStyleCnt="5"/>
      <dgm:spPr/>
    </dgm:pt>
    <dgm:pt modelId="{AC5D8175-4BB4-41F8-83B9-5F3DECE106CE}" type="pres">
      <dgm:prSet presAssocID="{C6A8FC65-50E6-4878-ACDB-09B482B770DA}" presName="rect3" presStyleLbl="alignAcc1" presStyleIdx="2" presStyleCnt="5"/>
      <dgm:spPr/>
      <dgm:t>
        <a:bodyPr/>
        <a:lstStyle/>
        <a:p>
          <a:endParaRPr lang="ru-RU"/>
        </a:p>
      </dgm:t>
    </dgm:pt>
    <dgm:pt modelId="{AE0D04AE-6A8C-4084-8B7F-2475FEA484B9}" type="pres">
      <dgm:prSet presAssocID="{F5BED4D7-54E6-4A1C-AD93-252B0867BD7D}" presName="vertSpace4" presStyleLbl="node1" presStyleIdx="2" presStyleCnt="5"/>
      <dgm:spPr/>
    </dgm:pt>
    <dgm:pt modelId="{2CD10631-7B66-42B0-9DCC-C1B259FBAFF5}" type="pres">
      <dgm:prSet presAssocID="{F5BED4D7-54E6-4A1C-AD93-252B0867BD7D}" presName="circle4" presStyleLbl="node1" presStyleIdx="3" presStyleCnt="5"/>
      <dgm:spPr/>
    </dgm:pt>
    <dgm:pt modelId="{1F26FC18-37AD-44E3-9A79-C7CB72A1FE54}" type="pres">
      <dgm:prSet presAssocID="{F5BED4D7-54E6-4A1C-AD93-252B0867BD7D}" presName="rect4" presStyleLbl="alignAcc1" presStyleIdx="3" presStyleCnt="5"/>
      <dgm:spPr/>
      <dgm:t>
        <a:bodyPr/>
        <a:lstStyle/>
        <a:p>
          <a:endParaRPr lang="ru-RU"/>
        </a:p>
      </dgm:t>
    </dgm:pt>
    <dgm:pt modelId="{B9E51A65-7482-42E1-A7D6-CA97B3B02449}" type="pres">
      <dgm:prSet presAssocID="{6D4E26E3-39F9-4B1A-88DA-8FA8AA04215D}" presName="vertSpace5" presStyleLbl="node1" presStyleIdx="3" presStyleCnt="5"/>
      <dgm:spPr/>
    </dgm:pt>
    <dgm:pt modelId="{AD059F86-F937-46D4-B99B-FE068EB1E300}" type="pres">
      <dgm:prSet presAssocID="{6D4E26E3-39F9-4B1A-88DA-8FA8AA04215D}" presName="circle5" presStyleLbl="node1" presStyleIdx="4" presStyleCnt="5"/>
      <dgm:spPr/>
    </dgm:pt>
    <dgm:pt modelId="{F4487E82-7599-467A-9653-B831E9E973E3}" type="pres">
      <dgm:prSet presAssocID="{6D4E26E3-39F9-4B1A-88DA-8FA8AA04215D}" presName="rect5" presStyleLbl="alignAcc1" presStyleIdx="4" presStyleCnt="5" custScaleY="144970"/>
      <dgm:spPr/>
      <dgm:t>
        <a:bodyPr/>
        <a:lstStyle/>
        <a:p>
          <a:endParaRPr lang="ru-RU"/>
        </a:p>
      </dgm:t>
    </dgm:pt>
    <dgm:pt modelId="{F36B2245-814C-4F29-9938-E1381AB7B29D}" type="pres">
      <dgm:prSet presAssocID="{1C02F7E8-484B-4C5B-8D63-41D3E81A2A27}" presName="rect1ParTxNoCh" presStyleLbl="alignAcc1" presStyleIdx="4" presStyleCnt="5">
        <dgm:presLayoutVars>
          <dgm:chMax val="1"/>
          <dgm:bulletEnabled val="1"/>
        </dgm:presLayoutVars>
      </dgm:prSet>
      <dgm:spPr/>
      <dgm:t>
        <a:bodyPr/>
        <a:lstStyle/>
        <a:p>
          <a:endParaRPr lang="ru-RU"/>
        </a:p>
      </dgm:t>
    </dgm:pt>
    <dgm:pt modelId="{B1ABBC67-E617-47EE-A4F3-8EE34C2C746D}" type="pres">
      <dgm:prSet presAssocID="{7508D7A9-CA07-4200-9684-A54AFD100341}" presName="rect2ParTxNoCh" presStyleLbl="alignAcc1" presStyleIdx="4" presStyleCnt="5">
        <dgm:presLayoutVars>
          <dgm:chMax val="1"/>
          <dgm:bulletEnabled val="1"/>
        </dgm:presLayoutVars>
      </dgm:prSet>
      <dgm:spPr/>
      <dgm:t>
        <a:bodyPr/>
        <a:lstStyle/>
        <a:p>
          <a:endParaRPr lang="ru-RU"/>
        </a:p>
      </dgm:t>
    </dgm:pt>
    <dgm:pt modelId="{6309A6C1-6766-4A0E-8F04-CB64B4D37BC2}" type="pres">
      <dgm:prSet presAssocID="{C6A8FC65-50E6-4878-ACDB-09B482B770DA}" presName="rect3ParTxNoCh" presStyleLbl="alignAcc1" presStyleIdx="4" presStyleCnt="5">
        <dgm:presLayoutVars>
          <dgm:chMax val="1"/>
          <dgm:bulletEnabled val="1"/>
        </dgm:presLayoutVars>
      </dgm:prSet>
      <dgm:spPr/>
      <dgm:t>
        <a:bodyPr/>
        <a:lstStyle/>
        <a:p>
          <a:endParaRPr lang="ru-RU"/>
        </a:p>
      </dgm:t>
    </dgm:pt>
    <dgm:pt modelId="{0BF6AB6B-FB3D-44BE-B7FE-6317C8F8A2E9}" type="pres">
      <dgm:prSet presAssocID="{F5BED4D7-54E6-4A1C-AD93-252B0867BD7D}" presName="rect4ParTxNoCh" presStyleLbl="alignAcc1" presStyleIdx="4" presStyleCnt="5">
        <dgm:presLayoutVars>
          <dgm:chMax val="1"/>
          <dgm:bulletEnabled val="1"/>
        </dgm:presLayoutVars>
      </dgm:prSet>
      <dgm:spPr/>
      <dgm:t>
        <a:bodyPr/>
        <a:lstStyle/>
        <a:p>
          <a:endParaRPr lang="ru-RU"/>
        </a:p>
      </dgm:t>
    </dgm:pt>
    <dgm:pt modelId="{DEA0B2F0-9D2C-4FBB-952B-AF1E3DB93194}" type="pres">
      <dgm:prSet presAssocID="{6D4E26E3-39F9-4B1A-88DA-8FA8AA04215D}" presName="rect5ParTxNoCh" presStyleLbl="alignAcc1" presStyleIdx="4" presStyleCnt="5">
        <dgm:presLayoutVars>
          <dgm:chMax val="1"/>
          <dgm:bulletEnabled val="1"/>
        </dgm:presLayoutVars>
      </dgm:prSet>
      <dgm:spPr/>
      <dgm:t>
        <a:bodyPr/>
        <a:lstStyle/>
        <a:p>
          <a:endParaRPr lang="ru-RU"/>
        </a:p>
      </dgm:t>
    </dgm:pt>
  </dgm:ptLst>
  <dgm:cxnLst>
    <dgm:cxn modelId="{6E01DC49-EE20-49D0-B17C-423CE74D4D77}" type="presOf" srcId="{4EA79349-E862-4B6A-90A3-028630EDF848}" destId="{00405A58-CE4F-4380-8F74-79F4B0A4F407}" srcOrd="0" destOrd="0" presId="urn:microsoft.com/office/officeart/2005/8/layout/target3"/>
    <dgm:cxn modelId="{2AE3075C-16DE-4773-902C-99D6C88F7912}" srcId="{4EA79349-E862-4B6A-90A3-028630EDF848}" destId="{F5BED4D7-54E6-4A1C-AD93-252B0867BD7D}" srcOrd="3" destOrd="0" parTransId="{B49F9568-8536-4E98-85A3-74ED085CD661}" sibTransId="{7728ACFC-0AAC-4684-B0C3-8941CD78AB51}"/>
    <dgm:cxn modelId="{A0BC2282-C5FF-43EE-84BD-0BF6A157C569}" type="presOf" srcId="{C6A8FC65-50E6-4878-ACDB-09B482B770DA}" destId="{6309A6C1-6766-4A0E-8F04-CB64B4D37BC2}" srcOrd="1" destOrd="0" presId="urn:microsoft.com/office/officeart/2005/8/layout/target3"/>
    <dgm:cxn modelId="{00F7F296-A92A-4CF7-95E4-65821035B6D6}" srcId="{4EA79349-E862-4B6A-90A3-028630EDF848}" destId="{6D4E26E3-39F9-4B1A-88DA-8FA8AA04215D}" srcOrd="4" destOrd="0" parTransId="{F7D6C57F-925C-4D4E-BD92-5C6D768D242C}" sibTransId="{906A3FA1-6787-4D2A-9856-A14F98903158}"/>
    <dgm:cxn modelId="{AB1AC0F3-704A-4C67-9136-EEB7A6E6C44E}" srcId="{4EA79349-E862-4B6A-90A3-028630EDF848}" destId="{7508D7A9-CA07-4200-9684-A54AFD100341}" srcOrd="1" destOrd="0" parTransId="{2FEBED48-CCE6-4F25-98D2-6AEAA6D652E2}" sibTransId="{13C1244F-00D7-4AF7-A10F-093665067160}"/>
    <dgm:cxn modelId="{8B5B09E0-0963-4368-8EFE-8A420D932117}" type="presOf" srcId="{1C02F7E8-484B-4C5B-8D63-41D3E81A2A27}" destId="{6595098E-F813-431D-A220-A1B4366A7BC8}" srcOrd="0" destOrd="0" presId="urn:microsoft.com/office/officeart/2005/8/layout/target3"/>
    <dgm:cxn modelId="{0789FBC8-1DF1-4978-A4A2-26991D6F613A}" type="presOf" srcId="{6D4E26E3-39F9-4B1A-88DA-8FA8AA04215D}" destId="{F4487E82-7599-467A-9653-B831E9E973E3}" srcOrd="0" destOrd="0" presId="urn:microsoft.com/office/officeart/2005/8/layout/target3"/>
    <dgm:cxn modelId="{D0CF1E8F-79DB-4038-BD81-76A6ABC9570C}" type="presOf" srcId="{7508D7A9-CA07-4200-9684-A54AFD100341}" destId="{CD1634ED-EFCF-40D2-9890-002D1C6BAA5C}" srcOrd="0" destOrd="0" presId="urn:microsoft.com/office/officeart/2005/8/layout/target3"/>
    <dgm:cxn modelId="{C359C197-22DA-40AD-B609-E47F4422595C}" srcId="{4EA79349-E862-4B6A-90A3-028630EDF848}" destId="{C6A8FC65-50E6-4878-ACDB-09B482B770DA}" srcOrd="2" destOrd="0" parTransId="{5335E815-3639-4AFF-8231-A50460478223}" sibTransId="{DF18F1DB-1421-4798-B006-4E2FC4E7A4E8}"/>
    <dgm:cxn modelId="{CB65A74F-8118-471A-8433-B0D97005DE67}" type="presOf" srcId="{F5BED4D7-54E6-4A1C-AD93-252B0867BD7D}" destId="{0BF6AB6B-FB3D-44BE-B7FE-6317C8F8A2E9}" srcOrd="1" destOrd="0" presId="urn:microsoft.com/office/officeart/2005/8/layout/target3"/>
    <dgm:cxn modelId="{31B5D37A-C7F9-4374-A6FA-7CA94D4C1374}" type="presOf" srcId="{C6A8FC65-50E6-4878-ACDB-09B482B770DA}" destId="{AC5D8175-4BB4-41F8-83B9-5F3DECE106CE}" srcOrd="0" destOrd="0" presId="urn:microsoft.com/office/officeart/2005/8/layout/target3"/>
    <dgm:cxn modelId="{2E76AEEA-EF40-48DD-BAA7-446C2A4BB4AD}" type="presOf" srcId="{7508D7A9-CA07-4200-9684-A54AFD100341}" destId="{B1ABBC67-E617-47EE-A4F3-8EE34C2C746D}" srcOrd="1" destOrd="0" presId="urn:microsoft.com/office/officeart/2005/8/layout/target3"/>
    <dgm:cxn modelId="{6E779689-1589-4BD7-B774-BB51197A403B}" srcId="{4EA79349-E862-4B6A-90A3-028630EDF848}" destId="{1C02F7E8-484B-4C5B-8D63-41D3E81A2A27}" srcOrd="0" destOrd="0" parTransId="{BE56D807-83D5-4C67-98B7-E13EBDA5B7EC}" sibTransId="{8979B625-897C-4820-BA6E-53717AF86AF7}"/>
    <dgm:cxn modelId="{E4B256A1-A848-469F-B86B-99AC232D42AF}" type="presOf" srcId="{1C02F7E8-484B-4C5B-8D63-41D3E81A2A27}" destId="{F36B2245-814C-4F29-9938-E1381AB7B29D}" srcOrd="1" destOrd="0" presId="urn:microsoft.com/office/officeart/2005/8/layout/target3"/>
    <dgm:cxn modelId="{EC7F6824-C96B-4166-AE83-792F1EABA33A}" type="presOf" srcId="{F5BED4D7-54E6-4A1C-AD93-252B0867BD7D}" destId="{1F26FC18-37AD-44E3-9A79-C7CB72A1FE54}" srcOrd="0" destOrd="0" presId="urn:microsoft.com/office/officeart/2005/8/layout/target3"/>
    <dgm:cxn modelId="{97EB2B88-A7DC-42B9-B1B2-C825CBCCAB00}" type="presOf" srcId="{6D4E26E3-39F9-4B1A-88DA-8FA8AA04215D}" destId="{DEA0B2F0-9D2C-4FBB-952B-AF1E3DB93194}" srcOrd="1" destOrd="0" presId="urn:microsoft.com/office/officeart/2005/8/layout/target3"/>
    <dgm:cxn modelId="{E0FAEC86-C2BF-4208-A99C-F00E154D0A8C}" type="presParOf" srcId="{00405A58-CE4F-4380-8F74-79F4B0A4F407}" destId="{2F6259B9-DACB-4084-B261-A3BB01A1F98E}" srcOrd="0" destOrd="0" presId="urn:microsoft.com/office/officeart/2005/8/layout/target3"/>
    <dgm:cxn modelId="{725538BE-713B-4D95-8373-AC79F63949B1}" type="presParOf" srcId="{00405A58-CE4F-4380-8F74-79F4B0A4F407}" destId="{58CF3A11-A002-46E6-89E3-F8C4E03DE55F}" srcOrd="1" destOrd="0" presId="urn:microsoft.com/office/officeart/2005/8/layout/target3"/>
    <dgm:cxn modelId="{5A3297CC-DA63-443E-9CBD-4FAC6C7C40FB}" type="presParOf" srcId="{00405A58-CE4F-4380-8F74-79F4B0A4F407}" destId="{6595098E-F813-431D-A220-A1B4366A7BC8}" srcOrd="2" destOrd="0" presId="urn:microsoft.com/office/officeart/2005/8/layout/target3"/>
    <dgm:cxn modelId="{9B186CBB-8C18-42A9-BEB8-B210A05C6F8B}" type="presParOf" srcId="{00405A58-CE4F-4380-8F74-79F4B0A4F407}" destId="{3452413C-F840-49E9-8EB1-4517401652E9}" srcOrd="3" destOrd="0" presId="urn:microsoft.com/office/officeart/2005/8/layout/target3"/>
    <dgm:cxn modelId="{23D7060A-E4C5-4075-A364-9C1A81C200BC}" type="presParOf" srcId="{00405A58-CE4F-4380-8F74-79F4B0A4F407}" destId="{2DC39339-CA12-45BB-A379-DA02FE769D07}" srcOrd="4" destOrd="0" presId="urn:microsoft.com/office/officeart/2005/8/layout/target3"/>
    <dgm:cxn modelId="{B920D478-826D-4317-A74F-090C718FBCB1}" type="presParOf" srcId="{00405A58-CE4F-4380-8F74-79F4B0A4F407}" destId="{CD1634ED-EFCF-40D2-9890-002D1C6BAA5C}" srcOrd="5" destOrd="0" presId="urn:microsoft.com/office/officeart/2005/8/layout/target3"/>
    <dgm:cxn modelId="{34BAE5B7-A6D4-47F7-9C6A-A7156AB16EC0}" type="presParOf" srcId="{00405A58-CE4F-4380-8F74-79F4B0A4F407}" destId="{A7B62DBE-B9C4-4B6E-9402-D07A32BFDDBB}" srcOrd="6" destOrd="0" presId="urn:microsoft.com/office/officeart/2005/8/layout/target3"/>
    <dgm:cxn modelId="{D42814EC-4DE7-4DFA-B8F7-7BEA303CAFA3}" type="presParOf" srcId="{00405A58-CE4F-4380-8F74-79F4B0A4F407}" destId="{1731498D-F64D-4DC8-AB15-2B62D07BB961}" srcOrd="7" destOrd="0" presId="urn:microsoft.com/office/officeart/2005/8/layout/target3"/>
    <dgm:cxn modelId="{8BCC0E0F-6483-4360-BE73-01D0FDAB7C04}" type="presParOf" srcId="{00405A58-CE4F-4380-8F74-79F4B0A4F407}" destId="{AC5D8175-4BB4-41F8-83B9-5F3DECE106CE}" srcOrd="8" destOrd="0" presId="urn:microsoft.com/office/officeart/2005/8/layout/target3"/>
    <dgm:cxn modelId="{18C23929-7F6C-4CDE-9310-95DAC635F257}" type="presParOf" srcId="{00405A58-CE4F-4380-8F74-79F4B0A4F407}" destId="{AE0D04AE-6A8C-4084-8B7F-2475FEA484B9}" srcOrd="9" destOrd="0" presId="urn:microsoft.com/office/officeart/2005/8/layout/target3"/>
    <dgm:cxn modelId="{BAAF353E-989C-4545-B58D-C0CC071D9E91}" type="presParOf" srcId="{00405A58-CE4F-4380-8F74-79F4B0A4F407}" destId="{2CD10631-7B66-42B0-9DCC-C1B259FBAFF5}" srcOrd="10" destOrd="0" presId="urn:microsoft.com/office/officeart/2005/8/layout/target3"/>
    <dgm:cxn modelId="{BAC2CFB6-ED4B-4AF8-91B5-D4D9C07DC500}" type="presParOf" srcId="{00405A58-CE4F-4380-8F74-79F4B0A4F407}" destId="{1F26FC18-37AD-44E3-9A79-C7CB72A1FE54}" srcOrd="11" destOrd="0" presId="urn:microsoft.com/office/officeart/2005/8/layout/target3"/>
    <dgm:cxn modelId="{B53EBADE-C8E8-4E6C-8F5B-483BF7479D77}" type="presParOf" srcId="{00405A58-CE4F-4380-8F74-79F4B0A4F407}" destId="{B9E51A65-7482-42E1-A7D6-CA97B3B02449}" srcOrd="12" destOrd="0" presId="urn:microsoft.com/office/officeart/2005/8/layout/target3"/>
    <dgm:cxn modelId="{A736C804-E895-4875-95D4-A9B0E10BE27E}" type="presParOf" srcId="{00405A58-CE4F-4380-8F74-79F4B0A4F407}" destId="{AD059F86-F937-46D4-B99B-FE068EB1E300}" srcOrd="13" destOrd="0" presId="urn:microsoft.com/office/officeart/2005/8/layout/target3"/>
    <dgm:cxn modelId="{E4CBF079-4F86-4ED9-91BB-76E50F19A361}" type="presParOf" srcId="{00405A58-CE4F-4380-8F74-79F4B0A4F407}" destId="{F4487E82-7599-467A-9653-B831E9E973E3}" srcOrd="14" destOrd="0" presId="urn:microsoft.com/office/officeart/2005/8/layout/target3"/>
    <dgm:cxn modelId="{593CE55E-E2D5-4351-BBEF-24E9DC6F8883}" type="presParOf" srcId="{00405A58-CE4F-4380-8F74-79F4B0A4F407}" destId="{F36B2245-814C-4F29-9938-E1381AB7B29D}" srcOrd="15" destOrd="0" presId="urn:microsoft.com/office/officeart/2005/8/layout/target3"/>
    <dgm:cxn modelId="{0F70034A-9EFE-4D8A-A77B-C5AA80A4230D}" type="presParOf" srcId="{00405A58-CE4F-4380-8F74-79F4B0A4F407}" destId="{B1ABBC67-E617-47EE-A4F3-8EE34C2C746D}" srcOrd="16" destOrd="0" presId="urn:microsoft.com/office/officeart/2005/8/layout/target3"/>
    <dgm:cxn modelId="{9C5441B8-83E8-4466-8B38-C1312AC46AF3}" type="presParOf" srcId="{00405A58-CE4F-4380-8F74-79F4B0A4F407}" destId="{6309A6C1-6766-4A0E-8F04-CB64B4D37BC2}" srcOrd="17" destOrd="0" presId="urn:microsoft.com/office/officeart/2005/8/layout/target3"/>
    <dgm:cxn modelId="{5D9C39CB-2DA0-4B1F-AF31-EE773A2E8887}" type="presParOf" srcId="{00405A58-CE4F-4380-8F74-79F4B0A4F407}" destId="{0BF6AB6B-FB3D-44BE-B7FE-6317C8F8A2E9}" srcOrd="18" destOrd="0" presId="urn:microsoft.com/office/officeart/2005/8/layout/target3"/>
    <dgm:cxn modelId="{06597DD7-7012-4B7F-942B-F2694234CF9A}" type="presParOf" srcId="{00405A58-CE4F-4380-8F74-79F4B0A4F407}" destId="{DEA0B2F0-9D2C-4FBB-952B-AF1E3DB93194}" srcOrd="1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B97B0D9-F693-4D59-9BF4-861A859E313E}" type="doc">
      <dgm:prSet loTypeId="urn:microsoft.com/office/officeart/2005/8/layout/pyramid2" loCatId="pyramid" qsTypeId="urn:microsoft.com/office/officeart/2005/8/quickstyle/simple1" qsCatId="simple" csTypeId="urn:microsoft.com/office/officeart/2005/8/colors/accent1_2" csCatId="accent1" phldr="1"/>
      <dgm:spPr/>
    </dgm:pt>
    <dgm:pt modelId="{B5D3A18F-EA60-4ED2-B4D8-0F71732EF255}">
      <dgm:prSet phldrT="[Текст]" custT="1"/>
      <dgm:spPr/>
      <dgm:t>
        <a:bodyPr/>
        <a:lstStyle/>
        <a:p>
          <a:r>
            <a:rPr lang="ru-RU" sz="2000" dirty="0" smtClean="0"/>
            <a:t>Работа на уровне слогов</a:t>
          </a:r>
          <a:endParaRPr lang="ru-RU" sz="2000" dirty="0"/>
        </a:p>
      </dgm:t>
    </dgm:pt>
    <dgm:pt modelId="{9F3D62AC-0143-4DFA-A187-B7BC68E4FCF0}" type="parTrans" cxnId="{88451CFB-4EA4-4073-88C5-AE788427219D}">
      <dgm:prSet/>
      <dgm:spPr/>
      <dgm:t>
        <a:bodyPr/>
        <a:lstStyle/>
        <a:p>
          <a:endParaRPr lang="ru-RU"/>
        </a:p>
      </dgm:t>
    </dgm:pt>
    <dgm:pt modelId="{17A28395-2EFB-46CC-9B6E-A611F8D1F2A8}" type="sibTrans" cxnId="{88451CFB-4EA4-4073-88C5-AE788427219D}">
      <dgm:prSet/>
      <dgm:spPr/>
      <dgm:t>
        <a:bodyPr/>
        <a:lstStyle/>
        <a:p>
          <a:endParaRPr lang="ru-RU"/>
        </a:p>
      </dgm:t>
    </dgm:pt>
    <dgm:pt modelId="{13407D84-CCB3-4638-8CA8-8ACA5D2D4A39}">
      <dgm:prSet phldrT="[Текст]" custT="1"/>
      <dgm:spPr/>
      <dgm:t>
        <a:bodyPr/>
        <a:lstStyle/>
        <a:p>
          <a:r>
            <a:rPr lang="ru-RU" sz="2000" dirty="0" smtClean="0"/>
            <a:t>Работа на уровне слов</a:t>
          </a:r>
          <a:endParaRPr lang="ru-RU" sz="2000" dirty="0"/>
        </a:p>
      </dgm:t>
    </dgm:pt>
    <dgm:pt modelId="{A482C431-B083-4992-B6DF-B1EAB000DBE4}" type="parTrans" cxnId="{1C71A06D-CC2C-4A97-AE16-ECDB4A2B7225}">
      <dgm:prSet/>
      <dgm:spPr/>
      <dgm:t>
        <a:bodyPr/>
        <a:lstStyle/>
        <a:p>
          <a:endParaRPr lang="ru-RU"/>
        </a:p>
      </dgm:t>
    </dgm:pt>
    <dgm:pt modelId="{AA64AC6E-43FC-4EF6-A898-D8B826428DDB}" type="sibTrans" cxnId="{1C71A06D-CC2C-4A97-AE16-ECDB4A2B7225}">
      <dgm:prSet/>
      <dgm:spPr/>
      <dgm:t>
        <a:bodyPr/>
        <a:lstStyle/>
        <a:p>
          <a:endParaRPr lang="ru-RU"/>
        </a:p>
      </dgm:t>
    </dgm:pt>
    <dgm:pt modelId="{29165F49-D12F-4532-85FC-17086085A382}">
      <dgm:prSet phldrT="[Текст]" custT="1"/>
      <dgm:spPr/>
      <dgm:t>
        <a:bodyPr/>
        <a:lstStyle/>
        <a:p>
          <a:r>
            <a:rPr lang="ru-RU" sz="2000" dirty="0" smtClean="0"/>
            <a:t>Работа на уровне предложений, </a:t>
          </a:r>
          <a:r>
            <a:rPr lang="ru-RU" sz="2000" dirty="0" err="1" smtClean="0"/>
            <a:t>чистоговорок</a:t>
          </a:r>
          <a:r>
            <a:rPr lang="ru-RU" sz="2000" dirty="0" smtClean="0"/>
            <a:t>, текстов</a:t>
          </a:r>
          <a:endParaRPr lang="ru-RU" sz="2000" dirty="0"/>
        </a:p>
      </dgm:t>
    </dgm:pt>
    <dgm:pt modelId="{70F97FCE-ACF5-404B-9A13-EA2D873A406C}" type="parTrans" cxnId="{331FC8F7-100B-448B-82DC-4542EBEBF4AC}">
      <dgm:prSet/>
      <dgm:spPr/>
      <dgm:t>
        <a:bodyPr/>
        <a:lstStyle/>
        <a:p>
          <a:endParaRPr lang="ru-RU"/>
        </a:p>
      </dgm:t>
    </dgm:pt>
    <dgm:pt modelId="{1F4A02A2-7CAD-4104-B987-B7E1CCF7F28F}" type="sibTrans" cxnId="{331FC8F7-100B-448B-82DC-4542EBEBF4AC}">
      <dgm:prSet/>
      <dgm:spPr/>
      <dgm:t>
        <a:bodyPr/>
        <a:lstStyle/>
        <a:p>
          <a:endParaRPr lang="ru-RU"/>
        </a:p>
      </dgm:t>
    </dgm:pt>
    <dgm:pt modelId="{4264B3F1-716E-4110-9041-1B0281322DD4}" type="pres">
      <dgm:prSet presAssocID="{DB97B0D9-F693-4D59-9BF4-861A859E313E}" presName="compositeShape" presStyleCnt="0">
        <dgm:presLayoutVars>
          <dgm:dir/>
          <dgm:resizeHandles/>
        </dgm:presLayoutVars>
      </dgm:prSet>
      <dgm:spPr/>
    </dgm:pt>
    <dgm:pt modelId="{74CCA368-765D-465C-84F4-722A08487580}" type="pres">
      <dgm:prSet presAssocID="{DB97B0D9-F693-4D59-9BF4-861A859E313E}" presName="pyramid" presStyleLbl="node1" presStyleIdx="0" presStyleCnt="1"/>
      <dgm:spPr/>
    </dgm:pt>
    <dgm:pt modelId="{AEBE7D86-6CDE-4EC5-8E2D-45D6EFB32AF2}" type="pres">
      <dgm:prSet presAssocID="{DB97B0D9-F693-4D59-9BF4-861A859E313E}" presName="theList" presStyleCnt="0"/>
      <dgm:spPr/>
    </dgm:pt>
    <dgm:pt modelId="{01AD6C48-E66E-4B00-93BE-931C849FDE18}" type="pres">
      <dgm:prSet presAssocID="{B5D3A18F-EA60-4ED2-B4D8-0F71732EF255}" presName="aNode" presStyleLbl="fgAcc1" presStyleIdx="0" presStyleCnt="3" custScaleX="129738" custLinFactNeighborX="-700" custLinFactNeighborY="-14578">
        <dgm:presLayoutVars>
          <dgm:bulletEnabled val="1"/>
        </dgm:presLayoutVars>
      </dgm:prSet>
      <dgm:spPr/>
      <dgm:t>
        <a:bodyPr/>
        <a:lstStyle/>
        <a:p>
          <a:endParaRPr lang="ru-RU"/>
        </a:p>
      </dgm:t>
    </dgm:pt>
    <dgm:pt modelId="{EE1658CE-26A5-4253-9439-849150BA13FA}" type="pres">
      <dgm:prSet presAssocID="{B5D3A18F-EA60-4ED2-B4D8-0F71732EF255}" presName="aSpace" presStyleCnt="0"/>
      <dgm:spPr/>
    </dgm:pt>
    <dgm:pt modelId="{6F37E3F8-616C-4F94-8072-44A18A6E6062}" type="pres">
      <dgm:prSet presAssocID="{13407D84-CCB3-4638-8CA8-8ACA5D2D4A39}" presName="aNode" presStyleLbl="fgAcc1" presStyleIdx="1" presStyleCnt="3" custLinFactNeighborX="16262" custLinFactNeighborY="-515">
        <dgm:presLayoutVars>
          <dgm:bulletEnabled val="1"/>
        </dgm:presLayoutVars>
      </dgm:prSet>
      <dgm:spPr/>
      <dgm:t>
        <a:bodyPr/>
        <a:lstStyle/>
        <a:p>
          <a:endParaRPr lang="ru-RU"/>
        </a:p>
      </dgm:t>
    </dgm:pt>
    <dgm:pt modelId="{23595E8C-068F-40B5-B064-6309DFCA6C8D}" type="pres">
      <dgm:prSet presAssocID="{13407D84-CCB3-4638-8CA8-8ACA5D2D4A39}" presName="aSpace" presStyleCnt="0"/>
      <dgm:spPr/>
    </dgm:pt>
    <dgm:pt modelId="{E9DFAA0A-0704-4E8E-8D37-1605D1159E60}" type="pres">
      <dgm:prSet presAssocID="{29165F49-D12F-4532-85FC-17086085A382}" presName="aNode" presStyleLbl="fgAcc1" presStyleIdx="2" presStyleCnt="3" custScaleX="138474">
        <dgm:presLayoutVars>
          <dgm:bulletEnabled val="1"/>
        </dgm:presLayoutVars>
      </dgm:prSet>
      <dgm:spPr/>
      <dgm:t>
        <a:bodyPr/>
        <a:lstStyle/>
        <a:p>
          <a:endParaRPr lang="ru-RU"/>
        </a:p>
      </dgm:t>
    </dgm:pt>
    <dgm:pt modelId="{0F6A7CB3-D7DC-4F6B-A1DA-0AC8857BEF4F}" type="pres">
      <dgm:prSet presAssocID="{29165F49-D12F-4532-85FC-17086085A382}" presName="aSpace" presStyleCnt="0"/>
      <dgm:spPr/>
    </dgm:pt>
  </dgm:ptLst>
  <dgm:cxnLst>
    <dgm:cxn modelId="{BCD02A7E-1EB1-4A37-8DE0-34B918A460C8}" type="presOf" srcId="{DB97B0D9-F693-4D59-9BF4-861A859E313E}" destId="{4264B3F1-716E-4110-9041-1B0281322DD4}" srcOrd="0" destOrd="0" presId="urn:microsoft.com/office/officeart/2005/8/layout/pyramid2"/>
    <dgm:cxn modelId="{88451CFB-4EA4-4073-88C5-AE788427219D}" srcId="{DB97B0D9-F693-4D59-9BF4-861A859E313E}" destId="{B5D3A18F-EA60-4ED2-B4D8-0F71732EF255}" srcOrd="0" destOrd="0" parTransId="{9F3D62AC-0143-4DFA-A187-B7BC68E4FCF0}" sibTransId="{17A28395-2EFB-46CC-9B6E-A611F8D1F2A8}"/>
    <dgm:cxn modelId="{80FD7DBC-330C-4986-BAD9-138FD30C0F33}" type="presOf" srcId="{29165F49-D12F-4532-85FC-17086085A382}" destId="{E9DFAA0A-0704-4E8E-8D37-1605D1159E60}" srcOrd="0" destOrd="0" presId="urn:microsoft.com/office/officeart/2005/8/layout/pyramid2"/>
    <dgm:cxn modelId="{E7AADBBB-C680-4FB0-9461-DBD2C45A95C5}" type="presOf" srcId="{13407D84-CCB3-4638-8CA8-8ACA5D2D4A39}" destId="{6F37E3F8-616C-4F94-8072-44A18A6E6062}" srcOrd="0" destOrd="0" presId="urn:microsoft.com/office/officeart/2005/8/layout/pyramid2"/>
    <dgm:cxn modelId="{58F9A823-4A47-45B6-96EC-037A3FD81E17}" type="presOf" srcId="{B5D3A18F-EA60-4ED2-B4D8-0F71732EF255}" destId="{01AD6C48-E66E-4B00-93BE-931C849FDE18}" srcOrd="0" destOrd="0" presId="urn:microsoft.com/office/officeart/2005/8/layout/pyramid2"/>
    <dgm:cxn modelId="{1C71A06D-CC2C-4A97-AE16-ECDB4A2B7225}" srcId="{DB97B0D9-F693-4D59-9BF4-861A859E313E}" destId="{13407D84-CCB3-4638-8CA8-8ACA5D2D4A39}" srcOrd="1" destOrd="0" parTransId="{A482C431-B083-4992-B6DF-B1EAB000DBE4}" sibTransId="{AA64AC6E-43FC-4EF6-A898-D8B826428DDB}"/>
    <dgm:cxn modelId="{331FC8F7-100B-448B-82DC-4542EBEBF4AC}" srcId="{DB97B0D9-F693-4D59-9BF4-861A859E313E}" destId="{29165F49-D12F-4532-85FC-17086085A382}" srcOrd="2" destOrd="0" parTransId="{70F97FCE-ACF5-404B-9A13-EA2D873A406C}" sibTransId="{1F4A02A2-7CAD-4104-B987-B7E1CCF7F28F}"/>
    <dgm:cxn modelId="{F2A0DBCF-78D8-41A7-B37C-CFF6E2E7DC00}" type="presParOf" srcId="{4264B3F1-716E-4110-9041-1B0281322DD4}" destId="{74CCA368-765D-465C-84F4-722A08487580}" srcOrd="0" destOrd="0" presId="urn:microsoft.com/office/officeart/2005/8/layout/pyramid2"/>
    <dgm:cxn modelId="{7D85AC08-500C-4BE5-AC8F-D2804FEEB881}" type="presParOf" srcId="{4264B3F1-716E-4110-9041-1B0281322DD4}" destId="{AEBE7D86-6CDE-4EC5-8E2D-45D6EFB32AF2}" srcOrd="1" destOrd="0" presId="urn:microsoft.com/office/officeart/2005/8/layout/pyramid2"/>
    <dgm:cxn modelId="{32F5F28D-C3FC-4D8F-9960-8A1EB76CFEEF}" type="presParOf" srcId="{AEBE7D86-6CDE-4EC5-8E2D-45D6EFB32AF2}" destId="{01AD6C48-E66E-4B00-93BE-931C849FDE18}" srcOrd="0" destOrd="0" presId="urn:microsoft.com/office/officeart/2005/8/layout/pyramid2"/>
    <dgm:cxn modelId="{DA0A6DFC-9CD4-4CA4-A44D-40639CDC9F34}" type="presParOf" srcId="{AEBE7D86-6CDE-4EC5-8E2D-45D6EFB32AF2}" destId="{EE1658CE-26A5-4253-9439-849150BA13FA}" srcOrd="1" destOrd="0" presId="urn:microsoft.com/office/officeart/2005/8/layout/pyramid2"/>
    <dgm:cxn modelId="{7135AA22-4430-4F25-BAC8-0AFF16F34676}" type="presParOf" srcId="{AEBE7D86-6CDE-4EC5-8E2D-45D6EFB32AF2}" destId="{6F37E3F8-616C-4F94-8072-44A18A6E6062}" srcOrd="2" destOrd="0" presId="urn:microsoft.com/office/officeart/2005/8/layout/pyramid2"/>
    <dgm:cxn modelId="{EC3CC310-698C-40AD-B525-C417A8F33DFF}" type="presParOf" srcId="{AEBE7D86-6CDE-4EC5-8E2D-45D6EFB32AF2}" destId="{23595E8C-068F-40B5-B064-6309DFCA6C8D}" srcOrd="3" destOrd="0" presId="urn:microsoft.com/office/officeart/2005/8/layout/pyramid2"/>
    <dgm:cxn modelId="{A306B4F0-B036-4155-9756-9666582B0A28}" type="presParOf" srcId="{AEBE7D86-6CDE-4EC5-8E2D-45D6EFB32AF2}" destId="{E9DFAA0A-0704-4E8E-8D37-1605D1159E60}" srcOrd="4" destOrd="0" presId="urn:microsoft.com/office/officeart/2005/8/layout/pyramid2"/>
    <dgm:cxn modelId="{CC7FE751-7E65-4EE9-9F21-4936D726DE3A}" type="presParOf" srcId="{AEBE7D86-6CDE-4EC5-8E2D-45D6EFB32AF2}" destId="{0F6A7CB3-D7DC-4F6B-A1DA-0AC8857BEF4F}"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9693DEE-2D4A-486D-87CD-D40B179C0899}"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ru-RU"/>
        </a:p>
      </dgm:t>
    </dgm:pt>
    <dgm:pt modelId="{6ECFEE11-89BD-4CAE-AF53-03F335AC33F3}">
      <dgm:prSet phldrT="[Текст]" custT="1"/>
      <dgm:spPr/>
      <dgm:t>
        <a:bodyPr/>
        <a:lstStyle/>
        <a:p>
          <a:r>
            <a:rPr lang="ru-RU" sz="2000" dirty="0" smtClean="0"/>
            <a:t>14 типов слоговой структуры слова (А.К.Маркова)</a:t>
          </a:r>
          <a:endParaRPr lang="ru-RU" sz="2000" dirty="0"/>
        </a:p>
      </dgm:t>
    </dgm:pt>
    <dgm:pt modelId="{E631DBE6-BF27-4394-A262-FF90A7837500}" type="parTrans" cxnId="{44F080D3-8315-4E13-AADF-DE00B18BB143}">
      <dgm:prSet/>
      <dgm:spPr/>
      <dgm:t>
        <a:bodyPr/>
        <a:lstStyle/>
        <a:p>
          <a:endParaRPr lang="ru-RU"/>
        </a:p>
      </dgm:t>
    </dgm:pt>
    <dgm:pt modelId="{95E22588-8347-497F-908C-6B3A44367EC5}" type="sibTrans" cxnId="{44F080D3-8315-4E13-AADF-DE00B18BB143}">
      <dgm:prSet/>
      <dgm:spPr/>
      <dgm:t>
        <a:bodyPr/>
        <a:lstStyle/>
        <a:p>
          <a:endParaRPr lang="ru-RU"/>
        </a:p>
      </dgm:t>
    </dgm:pt>
    <dgm:pt modelId="{2A72F986-AD9A-4429-976E-FD7413A0A17C}">
      <dgm:prSet phldrT="[Текст]" custT="1"/>
      <dgm:spPr/>
      <dgm:t>
        <a:bodyPr/>
        <a:lstStyle/>
        <a:p>
          <a:r>
            <a:rPr lang="ru-RU" sz="1200" dirty="0" smtClean="0">
              <a:latin typeface="Times New Roman" pitchFamily="18" charset="0"/>
              <a:cs typeface="Times New Roman" pitchFamily="18" charset="0"/>
            </a:rPr>
            <a:t>1.Двухсложные</a:t>
          </a:r>
          <a:r>
            <a:rPr lang="ru-RU" sz="1200" dirty="0" smtClean="0"/>
            <a:t> слова из открытых слогов (ива, дети</a:t>
          </a:r>
          <a:r>
            <a:rPr lang="ru-RU" sz="800" dirty="0" smtClean="0"/>
            <a:t>)</a:t>
          </a:r>
          <a:endParaRPr lang="ru-RU" sz="800" dirty="0"/>
        </a:p>
      </dgm:t>
    </dgm:pt>
    <dgm:pt modelId="{4825B93A-4CC2-404E-AEAE-52197804AB37}" type="parTrans" cxnId="{D89BDB8E-1002-4921-B787-F65AB87D90C6}">
      <dgm:prSet/>
      <dgm:spPr/>
      <dgm:t>
        <a:bodyPr/>
        <a:lstStyle/>
        <a:p>
          <a:endParaRPr lang="ru-RU"/>
        </a:p>
      </dgm:t>
    </dgm:pt>
    <dgm:pt modelId="{EB0D173E-D4A3-44AA-92BF-5E2155CD0945}" type="sibTrans" cxnId="{D89BDB8E-1002-4921-B787-F65AB87D90C6}">
      <dgm:prSet/>
      <dgm:spPr/>
      <dgm:t>
        <a:bodyPr/>
        <a:lstStyle/>
        <a:p>
          <a:endParaRPr lang="ru-RU"/>
        </a:p>
      </dgm:t>
    </dgm:pt>
    <dgm:pt modelId="{40B13A74-32F3-49EB-8A06-69B1FCD4EF1A}">
      <dgm:prSet phldrT="[Текст]" custT="1"/>
      <dgm:spPr/>
      <dgm:t>
        <a:bodyPr/>
        <a:lstStyle/>
        <a:p>
          <a:r>
            <a:rPr lang="ru-RU" sz="1200" dirty="0" smtClean="0">
              <a:latin typeface="Times New Roman" pitchFamily="18" charset="0"/>
              <a:cs typeface="Times New Roman" pitchFamily="18" charset="0"/>
            </a:rPr>
            <a:t>2. Трехсложные слова из открытых слогов (охота, малина)</a:t>
          </a:r>
          <a:endParaRPr lang="ru-RU" sz="1200" dirty="0">
            <a:latin typeface="Times New Roman" pitchFamily="18" charset="0"/>
            <a:cs typeface="Times New Roman" pitchFamily="18" charset="0"/>
          </a:endParaRPr>
        </a:p>
      </dgm:t>
    </dgm:pt>
    <dgm:pt modelId="{973E7FFF-1762-43CE-B9AB-B876FEF60F15}" type="parTrans" cxnId="{5F14D338-26DA-4BE9-9916-B73B6B610C0F}">
      <dgm:prSet/>
      <dgm:spPr/>
      <dgm:t>
        <a:bodyPr/>
        <a:lstStyle/>
        <a:p>
          <a:endParaRPr lang="ru-RU"/>
        </a:p>
      </dgm:t>
    </dgm:pt>
    <dgm:pt modelId="{D06323D1-F7F9-4AED-9EB5-0155B66CD195}" type="sibTrans" cxnId="{5F14D338-26DA-4BE9-9916-B73B6B610C0F}">
      <dgm:prSet/>
      <dgm:spPr/>
      <dgm:t>
        <a:bodyPr/>
        <a:lstStyle/>
        <a:p>
          <a:endParaRPr lang="ru-RU"/>
        </a:p>
      </dgm:t>
    </dgm:pt>
    <dgm:pt modelId="{4F32D880-FE29-45BD-876D-33F4AD540256}">
      <dgm:prSet phldrT="[Текст]" custT="1"/>
      <dgm:spPr/>
      <dgm:t>
        <a:bodyPr/>
        <a:lstStyle/>
        <a:p>
          <a:r>
            <a:rPr lang="ru-RU" sz="1200" dirty="0" smtClean="0">
              <a:latin typeface="Times New Roman" pitchFamily="18" charset="0"/>
              <a:cs typeface="Times New Roman" pitchFamily="18" charset="0"/>
            </a:rPr>
            <a:t>3. Односложные слова (дом, мак)</a:t>
          </a:r>
          <a:endParaRPr lang="ru-RU" sz="1200" dirty="0">
            <a:latin typeface="Times New Roman" pitchFamily="18" charset="0"/>
            <a:cs typeface="Times New Roman" pitchFamily="18" charset="0"/>
          </a:endParaRPr>
        </a:p>
      </dgm:t>
    </dgm:pt>
    <dgm:pt modelId="{56556101-B903-4AA5-9E2A-2152A5214A47}" type="parTrans" cxnId="{C35084C2-2805-4986-B592-B33D5011FD39}">
      <dgm:prSet/>
      <dgm:spPr/>
      <dgm:t>
        <a:bodyPr/>
        <a:lstStyle/>
        <a:p>
          <a:endParaRPr lang="ru-RU"/>
        </a:p>
      </dgm:t>
    </dgm:pt>
    <dgm:pt modelId="{C5816DBC-4AD5-4974-87C2-7E396075310E}" type="sibTrans" cxnId="{C35084C2-2805-4986-B592-B33D5011FD39}">
      <dgm:prSet/>
      <dgm:spPr/>
      <dgm:t>
        <a:bodyPr/>
        <a:lstStyle/>
        <a:p>
          <a:endParaRPr lang="ru-RU"/>
        </a:p>
      </dgm:t>
    </dgm:pt>
    <dgm:pt modelId="{1DF7928A-2163-4883-B6A5-FB895D3D939C}">
      <dgm:prSet phldrT="[Текст]"/>
      <dgm:spPr/>
      <dgm:t>
        <a:bodyPr/>
        <a:lstStyle/>
        <a:p>
          <a:r>
            <a:rPr lang="ru-RU" dirty="0" smtClean="0"/>
            <a:t>4. Двухсложные слова с закрытым слогом (диван, мебель)</a:t>
          </a:r>
          <a:endParaRPr lang="ru-RU" dirty="0"/>
        </a:p>
      </dgm:t>
    </dgm:pt>
    <dgm:pt modelId="{42DEEF5B-BA5B-4E51-B189-1860BC41648D}" type="parTrans" cxnId="{FA6E91BF-DFA8-486C-9418-73150505D738}">
      <dgm:prSet/>
      <dgm:spPr/>
      <dgm:t>
        <a:bodyPr/>
        <a:lstStyle/>
        <a:p>
          <a:endParaRPr lang="ru-RU"/>
        </a:p>
      </dgm:t>
    </dgm:pt>
    <dgm:pt modelId="{C1D1E161-838C-4474-AED4-9711B25AD322}" type="sibTrans" cxnId="{FA6E91BF-DFA8-486C-9418-73150505D738}">
      <dgm:prSet/>
      <dgm:spPr/>
      <dgm:t>
        <a:bodyPr/>
        <a:lstStyle/>
        <a:p>
          <a:endParaRPr lang="ru-RU"/>
        </a:p>
      </dgm:t>
    </dgm:pt>
    <dgm:pt modelId="{7601BFD1-F2A3-42C8-9F17-06FD74E492D0}">
      <dgm:prSet phldrT="[Текст]"/>
      <dgm:spPr/>
      <dgm:t>
        <a:bodyPr/>
        <a:lstStyle/>
        <a:p>
          <a:r>
            <a:rPr lang="ru-RU" dirty="0" smtClean="0"/>
            <a:t>5. Двухсложные слова со стечением согласных в середине слова (банка, ветка)</a:t>
          </a:r>
          <a:endParaRPr lang="ru-RU" dirty="0"/>
        </a:p>
      </dgm:t>
    </dgm:pt>
    <dgm:pt modelId="{347AF629-6263-46BD-ABDA-215EC96B5A61}" type="parTrans" cxnId="{4963FD95-041D-4C7E-B0DB-D55EBD8386DC}">
      <dgm:prSet/>
      <dgm:spPr/>
      <dgm:t>
        <a:bodyPr/>
        <a:lstStyle/>
        <a:p>
          <a:endParaRPr lang="ru-RU"/>
        </a:p>
      </dgm:t>
    </dgm:pt>
    <dgm:pt modelId="{28369949-0FEF-41A1-8233-41D6EDA6F1D5}" type="sibTrans" cxnId="{4963FD95-041D-4C7E-B0DB-D55EBD8386DC}">
      <dgm:prSet/>
      <dgm:spPr/>
      <dgm:t>
        <a:bodyPr/>
        <a:lstStyle/>
        <a:p>
          <a:endParaRPr lang="ru-RU"/>
        </a:p>
      </dgm:t>
    </dgm:pt>
    <dgm:pt modelId="{4DA506E2-F1DA-4DB1-91B0-2D1F6397ADDD}">
      <dgm:prSet phldrT="[Текст]"/>
      <dgm:spPr/>
      <dgm:t>
        <a:bodyPr/>
        <a:lstStyle/>
        <a:p>
          <a:r>
            <a:rPr lang="ru-RU" dirty="0" smtClean="0"/>
            <a:t>6. Двухсложные слова из закрытых слогов (компот, тюльпан)</a:t>
          </a:r>
          <a:endParaRPr lang="ru-RU" dirty="0"/>
        </a:p>
      </dgm:t>
    </dgm:pt>
    <dgm:pt modelId="{9C20E48F-23CC-4C22-A5B4-64A5DB3527DC}" type="parTrans" cxnId="{3E1D65C3-43A7-48AA-89F6-79800569593D}">
      <dgm:prSet/>
      <dgm:spPr/>
      <dgm:t>
        <a:bodyPr/>
        <a:lstStyle/>
        <a:p>
          <a:endParaRPr lang="ru-RU"/>
        </a:p>
      </dgm:t>
    </dgm:pt>
    <dgm:pt modelId="{72F08B61-47F2-408F-89B9-A71EB3C3D59D}" type="sibTrans" cxnId="{3E1D65C3-43A7-48AA-89F6-79800569593D}">
      <dgm:prSet/>
      <dgm:spPr/>
      <dgm:t>
        <a:bodyPr/>
        <a:lstStyle/>
        <a:p>
          <a:endParaRPr lang="ru-RU"/>
        </a:p>
      </dgm:t>
    </dgm:pt>
    <dgm:pt modelId="{3EB4CF93-E466-4583-907B-9D9408A1F440}">
      <dgm:prSet phldrT="[Текст]"/>
      <dgm:spPr/>
      <dgm:t>
        <a:bodyPr/>
        <a:lstStyle/>
        <a:p>
          <a:r>
            <a:rPr lang="ru-RU" dirty="0" smtClean="0"/>
            <a:t>7. Трехсложные слова с закрытым слогом (бегемот, телефон) </a:t>
          </a:r>
          <a:endParaRPr lang="ru-RU" dirty="0"/>
        </a:p>
      </dgm:t>
    </dgm:pt>
    <dgm:pt modelId="{9B116147-9621-493A-B1C0-48DB856FB43D}" type="parTrans" cxnId="{BB122009-98B2-4B30-90B8-505364863300}">
      <dgm:prSet/>
      <dgm:spPr/>
      <dgm:t>
        <a:bodyPr/>
        <a:lstStyle/>
        <a:p>
          <a:endParaRPr lang="ru-RU"/>
        </a:p>
      </dgm:t>
    </dgm:pt>
    <dgm:pt modelId="{7E98A0AE-7CD3-4A20-B36B-5696E3A94C9C}" type="sibTrans" cxnId="{BB122009-98B2-4B30-90B8-505364863300}">
      <dgm:prSet/>
      <dgm:spPr/>
      <dgm:t>
        <a:bodyPr/>
        <a:lstStyle/>
        <a:p>
          <a:endParaRPr lang="ru-RU"/>
        </a:p>
      </dgm:t>
    </dgm:pt>
    <dgm:pt modelId="{D274B392-9D7E-4A19-AAF7-2B41A5BDAF96}">
      <dgm:prSet phldrT="[Текст]"/>
      <dgm:spPr/>
      <dgm:t>
        <a:bodyPr/>
        <a:lstStyle/>
        <a:p>
          <a:r>
            <a:rPr lang="ru-RU" dirty="0" smtClean="0"/>
            <a:t>8. Трехсложные слова со стечением согласных (комната, ботинки)</a:t>
          </a:r>
          <a:endParaRPr lang="ru-RU" dirty="0"/>
        </a:p>
      </dgm:t>
    </dgm:pt>
    <dgm:pt modelId="{79CAA59F-B7B4-4902-96B3-67980804EE41}" type="parTrans" cxnId="{1CAF9AA0-9C1A-453F-9038-D04D61C479D8}">
      <dgm:prSet/>
      <dgm:spPr/>
      <dgm:t>
        <a:bodyPr/>
        <a:lstStyle/>
        <a:p>
          <a:endParaRPr lang="ru-RU"/>
        </a:p>
      </dgm:t>
    </dgm:pt>
    <dgm:pt modelId="{573D0373-E6A5-46B8-A80F-BAAC3F4EFEAD}" type="sibTrans" cxnId="{1CAF9AA0-9C1A-453F-9038-D04D61C479D8}">
      <dgm:prSet/>
      <dgm:spPr/>
      <dgm:t>
        <a:bodyPr/>
        <a:lstStyle/>
        <a:p>
          <a:endParaRPr lang="ru-RU"/>
        </a:p>
      </dgm:t>
    </dgm:pt>
    <dgm:pt modelId="{C0D07555-DB73-46EA-B74D-107219F39FC2}">
      <dgm:prSet phldrT="[Текст]"/>
      <dgm:spPr/>
      <dgm:t>
        <a:bodyPr/>
        <a:lstStyle/>
        <a:p>
          <a:r>
            <a:rPr lang="ru-RU" dirty="0" smtClean="0"/>
            <a:t>14.Четырехсложные слова их открытых слогов (черепаха, пианино)</a:t>
          </a:r>
          <a:endParaRPr lang="ru-RU" dirty="0"/>
        </a:p>
      </dgm:t>
    </dgm:pt>
    <dgm:pt modelId="{60A248A7-2059-462B-8D1D-99F6E0E6766F}" type="parTrans" cxnId="{70C8053A-449C-4812-9CB5-6F2BA513A4BE}">
      <dgm:prSet/>
      <dgm:spPr/>
      <dgm:t>
        <a:bodyPr/>
        <a:lstStyle/>
        <a:p>
          <a:endParaRPr lang="ru-RU"/>
        </a:p>
      </dgm:t>
    </dgm:pt>
    <dgm:pt modelId="{D773AD92-D77E-4AA8-93D1-4996189C2295}" type="sibTrans" cxnId="{70C8053A-449C-4812-9CB5-6F2BA513A4BE}">
      <dgm:prSet/>
      <dgm:spPr/>
      <dgm:t>
        <a:bodyPr/>
        <a:lstStyle/>
        <a:p>
          <a:endParaRPr lang="ru-RU"/>
        </a:p>
      </dgm:t>
    </dgm:pt>
    <dgm:pt modelId="{112F21A4-E66B-4544-A1F4-EF11484938A0}">
      <dgm:prSet phldrT="[Текст]"/>
      <dgm:spPr/>
      <dgm:t>
        <a:bodyPr/>
        <a:lstStyle/>
        <a:p>
          <a:r>
            <a:rPr lang="ru-RU" dirty="0" smtClean="0"/>
            <a:t>9. Трехсложные слова со стечением согласных и закрытым слогом (ягненок, половник)</a:t>
          </a:r>
          <a:endParaRPr lang="ru-RU" dirty="0"/>
        </a:p>
      </dgm:t>
    </dgm:pt>
    <dgm:pt modelId="{1D92B2A8-ED27-4BD9-8CC3-55D452C85226}" type="parTrans" cxnId="{43A89A89-3F1A-4E67-8E73-AEE8FBA3D92C}">
      <dgm:prSet/>
      <dgm:spPr/>
      <dgm:t>
        <a:bodyPr/>
        <a:lstStyle/>
        <a:p>
          <a:endParaRPr lang="ru-RU"/>
        </a:p>
      </dgm:t>
    </dgm:pt>
    <dgm:pt modelId="{8ED77894-853D-4D41-BA93-83CCD9A4103B}" type="sibTrans" cxnId="{43A89A89-3F1A-4E67-8E73-AEE8FBA3D92C}">
      <dgm:prSet/>
      <dgm:spPr/>
      <dgm:t>
        <a:bodyPr/>
        <a:lstStyle/>
        <a:p>
          <a:endParaRPr lang="ru-RU"/>
        </a:p>
      </dgm:t>
    </dgm:pt>
    <dgm:pt modelId="{4115D5DB-DD20-40DB-9388-F1ED05AB9847}">
      <dgm:prSet phldrT="[Текст]"/>
      <dgm:spPr/>
      <dgm:t>
        <a:bodyPr/>
        <a:lstStyle/>
        <a:p>
          <a:r>
            <a:rPr lang="ru-RU" dirty="0" smtClean="0"/>
            <a:t>10. Трехсложные слова с двумя стечениями согласных (таблетка, матрешка)</a:t>
          </a:r>
          <a:endParaRPr lang="ru-RU" dirty="0"/>
        </a:p>
      </dgm:t>
    </dgm:pt>
    <dgm:pt modelId="{4ECCFCC7-365A-4DA3-8270-D9EB4B33182A}" type="parTrans" cxnId="{240A3783-FAAC-426C-B51B-642A9BF4ABF7}">
      <dgm:prSet/>
      <dgm:spPr/>
      <dgm:t>
        <a:bodyPr/>
        <a:lstStyle/>
        <a:p>
          <a:endParaRPr lang="ru-RU"/>
        </a:p>
      </dgm:t>
    </dgm:pt>
    <dgm:pt modelId="{B110AF77-4F75-4D28-860E-89888A4923A4}" type="sibTrans" cxnId="{240A3783-FAAC-426C-B51B-642A9BF4ABF7}">
      <dgm:prSet/>
      <dgm:spPr/>
      <dgm:t>
        <a:bodyPr/>
        <a:lstStyle/>
        <a:p>
          <a:endParaRPr lang="ru-RU"/>
        </a:p>
      </dgm:t>
    </dgm:pt>
    <dgm:pt modelId="{CDC3EAB8-4676-49CA-B22B-965ADE0963FD}">
      <dgm:prSet phldrT="[Текст]"/>
      <dgm:spPr/>
      <dgm:t>
        <a:bodyPr/>
        <a:lstStyle/>
        <a:p>
          <a:r>
            <a:rPr lang="ru-RU" dirty="0" smtClean="0"/>
            <a:t>11. Односложные слова со стечением согласных в начале слова ( стол, шкаф)</a:t>
          </a:r>
          <a:endParaRPr lang="ru-RU" dirty="0"/>
        </a:p>
      </dgm:t>
    </dgm:pt>
    <dgm:pt modelId="{D88171CC-0AA7-4388-9983-D20ABF3B1D94}" type="parTrans" cxnId="{DD4E77C3-96DF-4E19-B10C-90F0AE3B510A}">
      <dgm:prSet/>
      <dgm:spPr/>
      <dgm:t>
        <a:bodyPr/>
        <a:lstStyle/>
        <a:p>
          <a:endParaRPr lang="ru-RU"/>
        </a:p>
      </dgm:t>
    </dgm:pt>
    <dgm:pt modelId="{B27A8C5B-0FCF-4583-8A78-85A531523572}" type="sibTrans" cxnId="{DD4E77C3-96DF-4E19-B10C-90F0AE3B510A}">
      <dgm:prSet/>
      <dgm:spPr/>
      <dgm:t>
        <a:bodyPr/>
        <a:lstStyle/>
        <a:p>
          <a:endParaRPr lang="ru-RU"/>
        </a:p>
      </dgm:t>
    </dgm:pt>
    <dgm:pt modelId="{6C44BF43-2475-408A-8462-395D7BB42140}">
      <dgm:prSet phldrT="[Текст]"/>
      <dgm:spPr/>
      <dgm:t>
        <a:bodyPr/>
        <a:lstStyle/>
        <a:p>
          <a:r>
            <a:rPr lang="ru-RU" dirty="0" smtClean="0"/>
            <a:t>12. Односложные слова со стечением согласных в конце слова (лифт, зонт)</a:t>
          </a:r>
          <a:endParaRPr lang="ru-RU" dirty="0"/>
        </a:p>
      </dgm:t>
    </dgm:pt>
    <dgm:pt modelId="{34D0DC1B-6502-47E4-84FA-231763D3F0F2}" type="parTrans" cxnId="{EDA45719-4300-49CC-95D9-50B744259755}">
      <dgm:prSet/>
      <dgm:spPr/>
      <dgm:t>
        <a:bodyPr/>
        <a:lstStyle/>
        <a:p>
          <a:endParaRPr lang="ru-RU"/>
        </a:p>
      </dgm:t>
    </dgm:pt>
    <dgm:pt modelId="{3AB2563B-EAC8-4FDE-894A-6D097438F1F9}" type="sibTrans" cxnId="{EDA45719-4300-49CC-95D9-50B744259755}">
      <dgm:prSet/>
      <dgm:spPr/>
      <dgm:t>
        <a:bodyPr/>
        <a:lstStyle/>
        <a:p>
          <a:endParaRPr lang="ru-RU"/>
        </a:p>
      </dgm:t>
    </dgm:pt>
    <dgm:pt modelId="{6B7399A8-C688-4540-ABC1-0B598CF4ED9D}">
      <dgm:prSet phldrT="[Текст]"/>
      <dgm:spPr/>
      <dgm:t>
        <a:bodyPr/>
        <a:lstStyle/>
        <a:p>
          <a:r>
            <a:rPr lang="ru-RU" dirty="0" smtClean="0"/>
            <a:t>13. Двухсложные слова с двумя стечениями согласных (плетка, кнопка)</a:t>
          </a:r>
          <a:endParaRPr lang="ru-RU" dirty="0"/>
        </a:p>
      </dgm:t>
    </dgm:pt>
    <dgm:pt modelId="{37A23737-159B-478A-B13E-12AAB5CE2251}" type="parTrans" cxnId="{F3D84060-01B0-47C9-8818-735589A383B4}">
      <dgm:prSet/>
      <dgm:spPr/>
      <dgm:t>
        <a:bodyPr/>
        <a:lstStyle/>
        <a:p>
          <a:endParaRPr lang="ru-RU"/>
        </a:p>
      </dgm:t>
    </dgm:pt>
    <dgm:pt modelId="{B1FE3C7B-D301-4A18-9818-7D3DB4F0FA3D}" type="sibTrans" cxnId="{F3D84060-01B0-47C9-8818-735589A383B4}">
      <dgm:prSet/>
      <dgm:spPr/>
      <dgm:t>
        <a:bodyPr/>
        <a:lstStyle/>
        <a:p>
          <a:endParaRPr lang="ru-RU"/>
        </a:p>
      </dgm:t>
    </dgm:pt>
    <dgm:pt modelId="{2AE1C635-18BD-4304-AA14-1918F84787EE}" type="pres">
      <dgm:prSet presAssocID="{E9693DEE-2D4A-486D-87CD-D40B179C0899}" presName="Name0" presStyleCnt="0">
        <dgm:presLayoutVars>
          <dgm:dir/>
          <dgm:resizeHandles/>
        </dgm:presLayoutVars>
      </dgm:prSet>
      <dgm:spPr/>
      <dgm:t>
        <a:bodyPr/>
        <a:lstStyle/>
        <a:p>
          <a:endParaRPr lang="ru-RU"/>
        </a:p>
      </dgm:t>
    </dgm:pt>
    <dgm:pt modelId="{E760D0F0-FF61-46EC-907B-AF1AA9C619DA}" type="pres">
      <dgm:prSet presAssocID="{6ECFEE11-89BD-4CAE-AF53-03F335AC33F3}" presName="compNode" presStyleCnt="0"/>
      <dgm:spPr/>
    </dgm:pt>
    <dgm:pt modelId="{A210CAE5-BB2A-40FA-8B17-CD61C3A202A5}" type="pres">
      <dgm:prSet presAssocID="{6ECFEE11-89BD-4CAE-AF53-03F335AC33F3}" presName="dummyConnPt" presStyleCnt="0"/>
      <dgm:spPr/>
    </dgm:pt>
    <dgm:pt modelId="{C83F1B5C-C142-4EC7-BB17-AFA7FB968173}" type="pres">
      <dgm:prSet presAssocID="{6ECFEE11-89BD-4CAE-AF53-03F335AC33F3}" presName="node" presStyleLbl="node1" presStyleIdx="0" presStyleCnt="15" custScaleX="241109" custScaleY="378866" custLinFactNeighborX="-12445" custLinFactNeighborY="-45633">
        <dgm:presLayoutVars>
          <dgm:bulletEnabled val="1"/>
        </dgm:presLayoutVars>
      </dgm:prSet>
      <dgm:spPr/>
      <dgm:t>
        <a:bodyPr/>
        <a:lstStyle/>
        <a:p>
          <a:endParaRPr lang="ru-RU"/>
        </a:p>
      </dgm:t>
    </dgm:pt>
    <dgm:pt modelId="{DC575219-B0E4-4C86-A196-F1A50B921470}" type="pres">
      <dgm:prSet presAssocID="{95E22588-8347-497F-908C-6B3A44367EC5}" presName="sibTrans" presStyleLbl="bgSibTrans2D1" presStyleIdx="0" presStyleCnt="14"/>
      <dgm:spPr/>
      <dgm:t>
        <a:bodyPr/>
        <a:lstStyle/>
        <a:p>
          <a:endParaRPr lang="ru-RU"/>
        </a:p>
      </dgm:t>
    </dgm:pt>
    <dgm:pt modelId="{69A63F3B-A158-430F-A0A8-62E77D72628F}" type="pres">
      <dgm:prSet presAssocID="{2A72F986-AD9A-4429-976E-FD7413A0A17C}" presName="compNode" presStyleCnt="0"/>
      <dgm:spPr/>
    </dgm:pt>
    <dgm:pt modelId="{8AB2849D-5E3D-4C30-9F0B-0B9C1A49A199}" type="pres">
      <dgm:prSet presAssocID="{2A72F986-AD9A-4429-976E-FD7413A0A17C}" presName="dummyConnPt" presStyleCnt="0"/>
      <dgm:spPr/>
    </dgm:pt>
    <dgm:pt modelId="{373773F5-9375-47A4-BF62-1D4976BB3C49}" type="pres">
      <dgm:prSet presAssocID="{2A72F986-AD9A-4429-976E-FD7413A0A17C}" presName="node" presStyleLbl="node1" presStyleIdx="1" presStyleCnt="15" custScaleX="231915" custScaleY="170080">
        <dgm:presLayoutVars>
          <dgm:bulletEnabled val="1"/>
        </dgm:presLayoutVars>
      </dgm:prSet>
      <dgm:spPr/>
      <dgm:t>
        <a:bodyPr/>
        <a:lstStyle/>
        <a:p>
          <a:endParaRPr lang="ru-RU"/>
        </a:p>
      </dgm:t>
    </dgm:pt>
    <dgm:pt modelId="{09C6E9BF-4C4D-450B-8869-E52912937E80}" type="pres">
      <dgm:prSet presAssocID="{EB0D173E-D4A3-44AA-92BF-5E2155CD0945}" presName="sibTrans" presStyleLbl="bgSibTrans2D1" presStyleIdx="1" presStyleCnt="14"/>
      <dgm:spPr/>
      <dgm:t>
        <a:bodyPr/>
        <a:lstStyle/>
        <a:p>
          <a:endParaRPr lang="ru-RU"/>
        </a:p>
      </dgm:t>
    </dgm:pt>
    <dgm:pt modelId="{BB11CD7C-5870-47FC-8D46-558D10AD143D}" type="pres">
      <dgm:prSet presAssocID="{40B13A74-32F3-49EB-8A06-69B1FCD4EF1A}" presName="compNode" presStyleCnt="0"/>
      <dgm:spPr/>
    </dgm:pt>
    <dgm:pt modelId="{F9197004-13CD-4F04-A6E3-3A588A3B22D6}" type="pres">
      <dgm:prSet presAssocID="{40B13A74-32F3-49EB-8A06-69B1FCD4EF1A}" presName="dummyConnPt" presStyleCnt="0"/>
      <dgm:spPr/>
    </dgm:pt>
    <dgm:pt modelId="{7D200A4E-377A-4C98-8C78-6C0A62347083}" type="pres">
      <dgm:prSet presAssocID="{40B13A74-32F3-49EB-8A06-69B1FCD4EF1A}" presName="node" presStyleLbl="node1" presStyleIdx="2" presStyleCnt="15" custScaleX="231915" custScaleY="165513">
        <dgm:presLayoutVars>
          <dgm:bulletEnabled val="1"/>
        </dgm:presLayoutVars>
      </dgm:prSet>
      <dgm:spPr/>
      <dgm:t>
        <a:bodyPr/>
        <a:lstStyle/>
        <a:p>
          <a:endParaRPr lang="ru-RU"/>
        </a:p>
      </dgm:t>
    </dgm:pt>
    <dgm:pt modelId="{25955D3B-122A-48D3-8666-62BE2005D0D8}" type="pres">
      <dgm:prSet presAssocID="{D06323D1-F7F9-4AED-9EB5-0155B66CD195}" presName="sibTrans" presStyleLbl="bgSibTrans2D1" presStyleIdx="2" presStyleCnt="14"/>
      <dgm:spPr/>
      <dgm:t>
        <a:bodyPr/>
        <a:lstStyle/>
        <a:p>
          <a:endParaRPr lang="ru-RU"/>
        </a:p>
      </dgm:t>
    </dgm:pt>
    <dgm:pt modelId="{DB6BA2C7-FD7E-415A-909E-DC8B0EAB6F06}" type="pres">
      <dgm:prSet presAssocID="{4F32D880-FE29-45BD-876D-33F4AD540256}" presName="compNode" presStyleCnt="0"/>
      <dgm:spPr/>
    </dgm:pt>
    <dgm:pt modelId="{D29DD8C3-AA8C-4D99-ACF3-0A4F72DF6CDA}" type="pres">
      <dgm:prSet presAssocID="{4F32D880-FE29-45BD-876D-33F4AD540256}" presName="dummyConnPt" presStyleCnt="0"/>
      <dgm:spPr/>
    </dgm:pt>
    <dgm:pt modelId="{140BA3CC-71FE-493F-B83E-671AEEB4CD4D}" type="pres">
      <dgm:prSet presAssocID="{4F32D880-FE29-45BD-876D-33F4AD540256}" presName="node" presStyleLbl="node1" presStyleIdx="3" presStyleCnt="15" custScaleX="227566" custScaleY="207012">
        <dgm:presLayoutVars>
          <dgm:bulletEnabled val="1"/>
        </dgm:presLayoutVars>
      </dgm:prSet>
      <dgm:spPr/>
      <dgm:t>
        <a:bodyPr/>
        <a:lstStyle/>
        <a:p>
          <a:endParaRPr lang="ru-RU"/>
        </a:p>
      </dgm:t>
    </dgm:pt>
    <dgm:pt modelId="{010A8BE2-1131-4EE2-B047-32145FC8FBC3}" type="pres">
      <dgm:prSet presAssocID="{C5816DBC-4AD5-4974-87C2-7E396075310E}" presName="sibTrans" presStyleLbl="bgSibTrans2D1" presStyleIdx="3" presStyleCnt="14"/>
      <dgm:spPr/>
      <dgm:t>
        <a:bodyPr/>
        <a:lstStyle/>
        <a:p>
          <a:endParaRPr lang="ru-RU"/>
        </a:p>
      </dgm:t>
    </dgm:pt>
    <dgm:pt modelId="{3DB6F8F9-424B-419E-8761-ED27187BE4C2}" type="pres">
      <dgm:prSet presAssocID="{1DF7928A-2163-4883-B6A5-FB895D3D939C}" presName="compNode" presStyleCnt="0"/>
      <dgm:spPr/>
    </dgm:pt>
    <dgm:pt modelId="{8F00F269-73E0-45F9-AE4A-5837D9A9C2A1}" type="pres">
      <dgm:prSet presAssocID="{1DF7928A-2163-4883-B6A5-FB895D3D939C}" presName="dummyConnPt" presStyleCnt="0"/>
      <dgm:spPr/>
    </dgm:pt>
    <dgm:pt modelId="{A5F5EF7E-04CB-4FD4-A4D3-0F23B2CCF048}" type="pres">
      <dgm:prSet presAssocID="{1DF7928A-2163-4883-B6A5-FB895D3D939C}" presName="node" presStyleLbl="node1" presStyleIdx="4" presStyleCnt="15" custScaleX="216845" custScaleY="174019">
        <dgm:presLayoutVars>
          <dgm:bulletEnabled val="1"/>
        </dgm:presLayoutVars>
      </dgm:prSet>
      <dgm:spPr/>
      <dgm:t>
        <a:bodyPr/>
        <a:lstStyle/>
        <a:p>
          <a:endParaRPr lang="ru-RU"/>
        </a:p>
      </dgm:t>
    </dgm:pt>
    <dgm:pt modelId="{F812E59F-18A9-47C9-A01F-237EEE1F1BDB}" type="pres">
      <dgm:prSet presAssocID="{C1D1E161-838C-4474-AED4-9711B25AD322}" presName="sibTrans" presStyleLbl="bgSibTrans2D1" presStyleIdx="4" presStyleCnt="14"/>
      <dgm:spPr/>
      <dgm:t>
        <a:bodyPr/>
        <a:lstStyle/>
        <a:p>
          <a:endParaRPr lang="ru-RU"/>
        </a:p>
      </dgm:t>
    </dgm:pt>
    <dgm:pt modelId="{B95A1BBD-FFAC-4A8E-AEAC-9F8F0A7E11EC}" type="pres">
      <dgm:prSet presAssocID="{7601BFD1-F2A3-42C8-9F17-06FD74E492D0}" presName="compNode" presStyleCnt="0"/>
      <dgm:spPr/>
    </dgm:pt>
    <dgm:pt modelId="{A8257F53-1AB3-4CF6-BA3D-0A6C4C74847C}" type="pres">
      <dgm:prSet presAssocID="{7601BFD1-F2A3-42C8-9F17-06FD74E492D0}" presName="dummyConnPt" presStyleCnt="0"/>
      <dgm:spPr/>
    </dgm:pt>
    <dgm:pt modelId="{D8424D5A-AA08-4B79-90AB-E431704EF14D}" type="pres">
      <dgm:prSet presAssocID="{7601BFD1-F2A3-42C8-9F17-06FD74E492D0}" presName="node" presStyleLbl="node1" presStyleIdx="5" presStyleCnt="15" custScaleX="216845" custScaleY="170581">
        <dgm:presLayoutVars>
          <dgm:bulletEnabled val="1"/>
        </dgm:presLayoutVars>
      </dgm:prSet>
      <dgm:spPr/>
      <dgm:t>
        <a:bodyPr/>
        <a:lstStyle/>
        <a:p>
          <a:endParaRPr lang="ru-RU"/>
        </a:p>
      </dgm:t>
    </dgm:pt>
    <dgm:pt modelId="{E2C12225-1FC5-4E19-A6B3-581743BFB7ED}" type="pres">
      <dgm:prSet presAssocID="{28369949-0FEF-41A1-8233-41D6EDA6F1D5}" presName="sibTrans" presStyleLbl="bgSibTrans2D1" presStyleIdx="5" presStyleCnt="14"/>
      <dgm:spPr/>
      <dgm:t>
        <a:bodyPr/>
        <a:lstStyle/>
        <a:p>
          <a:endParaRPr lang="ru-RU"/>
        </a:p>
      </dgm:t>
    </dgm:pt>
    <dgm:pt modelId="{9F134F4F-4A07-49F5-9FD9-FA8DDC79CB97}" type="pres">
      <dgm:prSet presAssocID="{4DA506E2-F1DA-4DB1-91B0-2D1F6397ADDD}" presName="compNode" presStyleCnt="0"/>
      <dgm:spPr/>
    </dgm:pt>
    <dgm:pt modelId="{EF78C58A-0F26-4867-A134-6F0A6415080C}" type="pres">
      <dgm:prSet presAssocID="{4DA506E2-F1DA-4DB1-91B0-2D1F6397ADDD}" presName="dummyConnPt" presStyleCnt="0"/>
      <dgm:spPr/>
    </dgm:pt>
    <dgm:pt modelId="{3A533959-CB73-48B3-A6B3-1BB0DE8D77BF}" type="pres">
      <dgm:prSet presAssocID="{4DA506E2-F1DA-4DB1-91B0-2D1F6397ADDD}" presName="node" presStyleLbl="node1" presStyleIdx="6" presStyleCnt="15" custScaleX="221683" custScaleY="173612" custLinFactNeighborX="2662" custLinFactNeighborY="22548">
        <dgm:presLayoutVars>
          <dgm:bulletEnabled val="1"/>
        </dgm:presLayoutVars>
      </dgm:prSet>
      <dgm:spPr/>
      <dgm:t>
        <a:bodyPr/>
        <a:lstStyle/>
        <a:p>
          <a:endParaRPr lang="ru-RU"/>
        </a:p>
      </dgm:t>
    </dgm:pt>
    <dgm:pt modelId="{E27EBBFF-68FD-4FB6-8F48-2DEE038CC8FC}" type="pres">
      <dgm:prSet presAssocID="{72F08B61-47F2-408F-89B9-A71EB3C3D59D}" presName="sibTrans" presStyleLbl="bgSibTrans2D1" presStyleIdx="6" presStyleCnt="14"/>
      <dgm:spPr/>
      <dgm:t>
        <a:bodyPr/>
        <a:lstStyle/>
        <a:p>
          <a:endParaRPr lang="ru-RU"/>
        </a:p>
      </dgm:t>
    </dgm:pt>
    <dgm:pt modelId="{21E91B31-F2FF-40A3-8309-7D454D6F6013}" type="pres">
      <dgm:prSet presAssocID="{3EB4CF93-E466-4583-907B-9D9408A1F440}" presName="compNode" presStyleCnt="0"/>
      <dgm:spPr/>
    </dgm:pt>
    <dgm:pt modelId="{9EC5E789-AA13-439F-B51F-D46E18D47EF9}" type="pres">
      <dgm:prSet presAssocID="{3EB4CF93-E466-4583-907B-9D9408A1F440}" presName="dummyConnPt" presStyleCnt="0"/>
      <dgm:spPr/>
    </dgm:pt>
    <dgm:pt modelId="{E15EC4BD-F312-455F-ADB8-FE63C05B0DB7}" type="pres">
      <dgm:prSet presAssocID="{3EB4CF93-E466-4583-907B-9D9408A1F440}" presName="node" presStyleLbl="node1" presStyleIdx="7" presStyleCnt="15" custScaleX="225229" custScaleY="175864">
        <dgm:presLayoutVars>
          <dgm:bulletEnabled val="1"/>
        </dgm:presLayoutVars>
      </dgm:prSet>
      <dgm:spPr/>
      <dgm:t>
        <a:bodyPr/>
        <a:lstStyle/>
        <a:p>
          <a:endParaRPr lang="ru-RU"/>
        </a:p>
      </dgm:t>
    </dgm:pt>
    <dgm:pt modelId="{AE53003F-D60F-4244-8333-E4247C64454B}" type="pres">
      <dgm:prSet presAssocID="{7E98A0AE-7CD3-4A20-B36B-5696E3A94C9C}" presName="sibTrans" presStyleLbl="bgSibTrans2D1" presStyleIdx="7" presStyleCnt="14"/>
      <dgm:spPr/>
      <dgm:t>
        <a:bodyPr/>
        <a:lstStyle/>
        <a:p>
          <a:endParaRPr lang="ru-RU"/>
        </a:p>
      </dgm:t>
    </dgm:pt>
    <dgm:pt modelId="{A697AF6D-E308-4FC8-A0A5-AD5BEA1D66D4}" type="pres">
      <dgm:prSet presAssocID="{D274B392-9D7E-4A19-AAF7-2B41A5BDAF96}" presName="compNode" presStyleCnt="0"/>
      <dgm:spPr/>
    </dgm:pt>
    <dgm:pt modelId="{7CA79168-7830-47AD-B844-2378A231A62A}" type="pres">
      <dgm:prSet presAssocID="{D274B392-9D7E-4A19-AAF7-2B41A5BDAF96}" presName="dummyConnPt" presStyleCnt="0"/>
      <dgm:spPr/>
    </dgm:pt>
    <dgm:pt modelId="{9F0658E4-9229-4B2B-81E7-32BDF30814D4}" type="pres">
      <dgm:prSet presAssocID="{D274B392-9D7E-4A19-AAF7-2B41A5BDAF96}" presName="node" presStyleLbl="node1" presStyleIdx="8" presStyleCnt="15" custScaleX="222884" custScaleY="183459">
        <dgm:presLayoutVars>
          <dgm:bulletEnabled val="1"/>
        </dgm:presLayoutVars>
      </dgm:prSet>
      <dgm:spPr/>
      <dgm:t>
        <a:bodyPr/>
        <a:lstStyle/>
        <a:p>
          <a:endParaRPr lang="ru-RU"/>
        </a:p>
      </dgm:t>
    </dgm:pt>
    <dgm:pt modelId="{CE7CCD73-4BC1-4F58-92E8-AA65526BD75D}" type="pres">
      <dgm:prSet presAssocID="{573D0373-E6A5-46B8-A80F-BAAC3F4EFEAD}" presName="sibTrans" presStyleLbl="bgSibTrans2D1" presStyleIdx="8" presStyleCnt="14"/>
      <dgm:spPr/>
      <dgm:t>
        <a:bodyPr/>
        <a:lstStyle/>
        <a:p>
          <a:endParaRPr lang="ru-RU"/>
        </a:p>
      </dgm:t>
    </dgm:pt>
    <dgm:pt modelId="{395CAC7E-1B77-457F-941E-7A2B94D9A316}" type="pres">
      <dgm:prSet presAssocID="{112F21A4-E66B-4544-A1F4-EF11484938A0}" presName="compNode" presStyleCnt="0"/>
      <dgm:spPr/>
    </dgm:pt>
    <dgm:pt modelId="{A6CD8A23-8D51-46EB-A7E9-25BAF3E84CCC}" type="pres">
      <dgm:prSet presAssocID="{112F21A4-E66B-4544-A1F4-EF11484938A0}" presName="dummyConnPt" presStyleCnt="0"/>
      <dgm:spPr/>
    </dgm:pt>
    <dgm:pt modelId="{902C2FFD-A678-4ABE-BB66-5BBA225564B2}" type="pres">
      <dgm:prSet presAssocID="{112F21A4-E66B-4544-A1F4-EF11484938A0}" presName="node" presStyleLbl="node1" presStyleIdx="9" presStyleCnt="15" custScaleX="215777" custScaleY="208545">
        <dgm:presLayoutVars>
          <dgm:bulletEnabled val="1"/>
        </dgm:presLayoutVars>
      </dgm:prSet>
      <dgm:spPr/>
      <dgm:t>
        <a:bodyPr/>
        <a:lstStyle/>
        <a:p>
          <a:endParaRPr lang="ru-RU"/>
        </a:p>
      </dgm:t>
    </dgm:pt>
    <dgm:pt modelId="{38D911E1-1AA3-48A8-B314-A89786054621}" type="pres">
      <dgm:prSet presAssocID="{8ED77894-853D-4D41-BA93-83CCD9A4103B}" presName="sibTrans" presStyleLbl="bgSibTrans2D1" presStyleIdx="9" presStyleCnt="14"/>
      <dgm:spPr/>
      <dgm:t>
        <a:bodyPr/>
        <a:lstStyle/>
        <a:p>
          <a:endParaRPr lang="ru-RU"/>
        </a:p>
      </dgm:t>
    </dgm:pt>
    <dgm:pt modelId="{F42B564B-185A-4E4A-85A0-06BD2F00D520}" type="pres">
      <dgm:prSet presAssocID="{4115D5DB-DD20-40DB-9388-F1ED05AB9847}" presName="compNode" presStyleCnt="0"/>
      <dgm:spPr/>
    </dgm:pt>
    <dgm:pt modelId="{7214D7D5-EFB7-4881-8073-1029C3C0B985}" type="pres">
      <dgm:prSet presAssocID="{4115D5DB-DD20-40DB-9388-F1ED05AB9847}" presName="dummyConnPt" presStyleCnt="0"/>
      <dgm:spPr/>
    </dgm:pt>
    <dgm:pt modelId="{92F9A431-65C3-4680-8C04-E569F70727BF}" type="pres">
      <dgm:prSet presAssocID="{4115D5DB-DD20-40DB-9388-F1ED05AB9847}" presName="node" presStyleLbl="node1" presStyleIdx="10" presStyleCnt="15" custScaleX="215178" custScaleY="198694">
        <dgm:presLayoutVars>
          <dgm:bulletEnabled val="1"/>
        </dgm:presLayoutVars>
      </dgm:prSet>
      <dgm:spPr/>
      <dgm:t>
        <a:bodyPr/>
        <a:lstStyle/>
        <a:p>
          <a:endParaRPr lang="ru-RU"/>
        </a:p>
      </dgm:t>
    </dgm:pt>
    <dgm:pt modelId="{786ED128-509A-432F-92CB-86A44186F88F}" type="pres">
      <dgm:prSet presAssocID="{B110AF77-4F75-4D28-860E-89888A4923A4}" presName="sibTrans" presStyleLbl="bgSibTrans2D1" presStyleIdx="10" presStyleCnt="14"/>
      <dgm:spPr/>
      <dgm:t>
        <a:bodyPr/>
        <a:lstStyle/>
        <a:p>
          <a:endParaRPr lang="ru-RU"/>
        </a:p>
      </dgm:t>
    </dgm:pt>
    <dgm:pt modelId="{AACA37D0-5B01-4EAD-B5A8-9A135692CC0E}" type="pres">
      <dgm:prSet presAssocID="{CDC3EAB8-4676-49CA-B22B-965ADE0963FD}" presName="compNode" presStyleCnt="0"/>
      <dgm:spPr/>
    </dgm:pt>
    <dgm:pt modelId="{432CD17B-5AF9-4616-A3EC-3AA839058D6B}" type="pres">
      <dgm:prSet presAssocID="{CDC3EAB8-4676-49CA-B22B-965ADE0963FD}" presName="dummyConnPt" presStyleCnt="0"/>
      <dgm:spPr/>
    </dgm:pt>
    <dgm:pt modelId="{A7AB4266-A601-4376-AACC-A312ADCAA81D}" type="pres">
      <dgm:prSet presAssocID="{CDC3EAB8-4676-49CA-B22B-965ADE0963FD}" presName="node" presStyleLbl="node1" presStyleIdx="11" presStyleCnt="15" custScaleX="215178" custScaleY="199430">
        <dgm:presLayoutVars>
          <dgm:bulletEnabled val="1"/>
        </dgm:presLayoutVars>
      </dgm:prSet>
      <dgm:spPr/>
      <dgm:t>
        <a:bodyPr/>
        <a:lstStyle/>
        <a:p>
          <a:endParaRPr lang="ru-RU"/>
        </a:p>
      </dgm:t>
    </dgm:pt>
    <dgm:pt modelId="{C9A9F608-A04E-479F-94AE-B664F5FDDFFC}" type="pres">
      <dgm:prSet presAssocID="{B27A8C5B-0FCF-4583-8A78-85A531523572}" presName="sibTrans" presStyleLbl="bgSibTrans2D1" presStyleIdx="11" presStyleCnt="14"/>
      <dgm:spPr/>
      <dgm:t>
        <a:bodyPr/>
        <a:lstStyle/>
        <a:p>
          <a:endParaRPr lang="ru-RU"/>
        </a:p>
      </dgm:t>
    </dgm:pt>
    <dgm:pt modelId="{6963BBC0-2048-4192-B25E-0EB63566FC37}" type="pres">
      <dgm:prSet presAssocID="{6C44BF43-2475-408A-8462-395D7BB42140}" presName="compNode" presStyleCnt="0"/>
      <dgm:spPr/>
    </dgm:pt>
    <dgm:pt modelId="{FB73EED3-DB08-4CC7-97A2-79F129E169DA}" type="pres">
      <dgm:prSet presAssocID="{6C44BF43-2475-408A-8462-395D7BB42140}" presName="dummyConnPt" presStyleCnt="0"/>
      <dgm:spPr/>
    </dgm:pt>
    <dgm:pt modelId="{FE3AEE7D-F506-47DD-AEF4-A1B0E0728709}" type="pres">
      <dgm:prSet presAssocID="{6C44BF43-2475-408A-8462-395D7BB42140}" presName="node" presStyleLbl="node1" presStyleIdx="12" presStyleCnt="15" custScaleX="182070" custScaleY="210326">
        <dgm:presLayoutVars>
          <dgm:bulletEnabled val="1"/>
        </dgm:presLayoutVars>
      </dgm:prSet>
      <dgm:spPr/>
      <dgm:t>
        <a:bodyPr/>
        <a:lstStyle/>
        <a:p>
          <a:endParaRPr lang="ru-RU"/>
        </a:p>
      </dgm:t>
    </dgm:pt>
    <dgm:pt modelId="{9937355B-0D21-4990-8A50-6594412EAAFC}" type="pres">
      <dgm:prSet presAssocID="{3AB2563B-EAC8-4FDE-894A-6D097438F1F9}" presName="sibTrans" presStyleLbl="bgSibTrans2D1" presStyleIdx="12" presStyleCnt="14"/>
      <dgm:spPr/>
      <dgm:t>
        <a:bodyPr/>
        <a:lstStyle/>
        <a:p>
          <a:endParaRPr lang="ru-RU"/>
        </a:p>
      </dgm:t>
    </dgm:pt>
    <dgm:pt modelId="{7662EB48-6AD1-48CE-BACE-21A92E0527F3}" type="pres">
      <dgm:prSet presAssocID="{6B7399A8-C688-4540-ABC1-0B598CF4ED9D}" presName="compNode" presStyleCnt="0"/>
      <dgm:spPr/>
    </dgm:pt>
    <dgm:pt modelId="{D6959A67-7284-427F-AE32-4777C6E781F7}" type="pres">
      <dgm:prSet presAssocID="{6B7399A8-C688-4540-ABC1-0B598CF4ED9D}" presName="dummyConnPt" presStyleCnt="0"/>
      <dgm:spPr/>
    </dgm:pt>
    <dgm:pt modelId="{0FD93D7F-A454-4C57-B015-0965BBC58639}" type="pres">
      <dgm:prSet presAssocID="{6B7399A8-C688-4540-ABC1-0B598CF4ED9D}" presName="node" presStyleLbl="node1" presStyleIdx="13" presStyleCnt="15" custScaleX="182070" custScaleY="207367">
        <dgm:presLayoutVars>
          <dgm:bulletEnabled val="1"/>
        </dgm:presLayoutVars>
      </dgm:prSet>
      <dgm:spPr/>
      <dgm:t>
        <a:bodyPr/>
        <a:lstStyle/>
        <a:p>
          <a:endParaRPr lang="ru-RU"/>
        </a:p>
      </dgm:t>
    </dgm:pt>
    <dgm:pt modelId="{02920043-1377-49E3-A3DC-D21A125D522A}" type="pres">
      <dgm:prSet presAssocID="{B1FE3C7B-D301-4A18-9818-7D3DB4F0FA3D}" presName="sibTrans" presStyleLbl="bgSibTrans2D1" presStyleIdx="13" presStyleCnt="14"/>
      <dgm:spPr/>
      <dgm:t>
        <a:bodyPr/>
        <a:lstStyle/>
        <a:p>
          <a:endParaRPr lang="ru-RU"/>
        </a:p>
      </dgm:t>
    </dgm:pt>
    <dgm:pt modelId="{223B6351-7E7E-4616-990F-D2206CDED52A}" type="pres">
      <dgm:prSet presAssocID="{C0D07555-DB73-46EA-B74D-107219F39FC2}" presName="compNode" presStyleCnt="0"/>
      <dgm:spPr/>
    </dgm:pt>
    <dgm:pt modelId="{1ECDF0AC-EF81-42C9-BD00-63201B21E9E8}" type="pres">
      <dgm:prSet presAssocID="{C0D07555-DB73-46EA-B74D-107219F39FC2}" presName="dummyConnPt" presStyleCnt="0"/>
      <dgm:spPr/>
    </dgm:pt>
    <dgm:pt modelId="{D0439D6B-C915-4013-8BAB-B4EE0D0F269D}" type="pres">
      <dgm:prSet presAssocID="{C0D07555-DB73-46EA-B74D-107219F39FC2}" presName="node" presStyleLbl="node1" presStyleIdx="14" presStyleCnt="15" custScaleX="182070" custScaleY="210075">
        <dgm:presLayoutVars>
          <dgm:bulletEnabled val="1"/>
        </dgm:presLayoutVars>
      </dgm:prSet>
      <dgm:spPr/>
      <dgm:t>
        <a:bodyPr/>
        <a:lstStyle/>
        <a:p>
          <a:endParaRPr lang="ru-RU"/>
        </a:p>
      </dgm:t>
    </dgm:pt>
  </dgm:ptLst>
  <dgm:cxnLst>
    <dgm:cxn modelId="{C16CE29C-1429-46A6-9817-2FA539DC2F7D}" type="presOf" srcId="{7E98A0AE-7CD3-4A20-B36B-5696E3A94C9C}" destId="{AE53003F-D60F-4244-8333-E4247C64454B}" srcOrd="0" destOrd="0" presId="urn:microsoft.com/office/officeart/2005/8/layout/bProcess4"/>
    <dgm:cxn modelId="{627DE3BE-3E22-40A1-AF07-15EFE29D1CAB}" type="presOf" srcId="{6C44BF43-2475-408A-8462-395D7BB42140}" destId="{FE3AEE7D-F506-47DD-AEF4-A1B0E0728709}" srcOrd="0" destOrd="0" presId="urn:microsoft.com/office/officeart/2005/8/layout/bProcess4"/>
    <dgm:cxn modelId="{38DFFE5E-0EE5-4CB5-A47D-A1689ADA46FC}" type="presOf" srcId="{B27A8C5B-0FCF-4583-8A78-85A531523572}" destId="{C9A9F608-A04E-479F-94AE-B664F5FDDFFC}" srcOrd="0" destOrd="0" presId="urn:microsoft.com/office/officeart/2005/8/layout/bProcess4"/>
    <dgm:cxn modelId="{D471CC88-7F37-429D-9AED-B8BB4368E919}" type="presOf" srcId="{CDC3EAB8-4676-49CA-B22B-965ADE0963FD}" destId="{A7AB4266-A601-4376-AACC-A312ADCAA81D}" srcOrd="0" destOrd="0" presId="urn:microsoft.com/office/officeart/2005/8/layout/bProcess4"/>
    <dgm:cxn modelId="{C2595D43-1E6A-409B-9AE9-4C78E2E20BEC}" type="presOf" srcId="{6ECFEE11-89BD-4CAE-AF53-03F335AC33F3}" destId="{C83F1B5C-C142-4EC7-BB17-AFA7FB968173}" srcOrd="0" destOrd="0" presId="urn:microsoft.com/office/officeart/2005/8/layout/bProcess4"/>
    <dgm:cxn modelId="{632323F5-4477-45DA-955F-D419487832FD}" type="presOf" srcId="{2A72F986-AD9A-4429-976E-FD7413A0A17C}" destId="{373773F5-9375-47A4-BF62-1D4976BB3C49}" srcOrd="0" destOrd="0" presId="urn:microsoft.com/office/officeart/2005/8/layout/bProcess4"/>
    <dgm:cxn modelId="{794D36BF-1A89-407B-BEAC-DBBC032AE067}" type="presOf" srcId="{72F08B61-47F2-408F-89B9-A71EB3C3D59D}" destId="{E27EBBFF-68FD-4FB6-8F48-2DEE038CC8FC}" srcOrd="0" destOrd="0" presId="urn:microsoft.com/office/officeart/2005/8/layout/bProcess4"/>
    <dgm:cxn modelId="{3E1D65C3-43A7-48AA-89F6-79800569593D}" srcId="{E9693DEE-2D4A-486D-87CD-D40B179C0899}" destId="{4DA506E2-F1DA-4DB1-91B0-2D1F6397ADDD}" srcOrd="6" destOrd="0" parTransId="{9C20E48F-23CC-4C22-A5B4-64A5DB3527DC}" sibTransId="{72F08B61-47F2-408F-89B9-A71EB3C3D59D}"/>
    <dgm:cxn modelId="{336E0109-E455-4D23-9B0F-150C26A4AECE}" type="presOf" srcId="{C0D07555-DB73-46EA-B74D-107219F39FC2}" destId="{D0439D6B-C915-4013-8BAB-B4EE0D0F269D}" srcOrd="0" destOrd="0" presId="urn:microsoft.com/office/officeart/2005/8/layout/bProcess4"/>
    <dgm:cxn modelId="{44F080D3-8315-4E13-AADF-DE00B18BB143}" srcId="{E9693DEE-2D4A-486D-87CD-D40B179C0899}" destId="{6ECFEE11-89BD-4CAE-AF53-03F335AC33F3}" srcOrd="0" destOrd="0" parTransId="{E631DBE6-BF27-4394-A262-FF90A7837500}" sibTransId="{95E22588-8347-497F-908C-6B3A44367EC5}"/>
    <dgm:cxn modelId="{1EC41361-CE56-480D-9BB9-474F3F117612}" type="presOf" srcId="{112F21A4-E66B-4544-A1F4-EF11484938A0}" destId="{902C2FFD-A678-4ABE-BB66-5BBA225564B2}" srcOrd="0" destOrd="0" presId="urn:microsoft.com/office/officeart/2005/8/layout/bProcess4"/>
    <dgm:cxn modelId="{E3716AC9-24B6-4C2B-85BE-7E29BFAF2AC0}" type="presOf" srcId="{7601BFD1-F2A3-42C8-9F17-06FD74E492D0}" destId="{D8424D5A-AA08-4B79-90AB-E431704EF14D}" srcOrd="0" destOrd="0" presId="urn:microsoft.com/office/officeart/2005/8/layout/bProcess4"/>
    <dgm:cxn modelId="{FA6E91BF-DFA8-486C-9418-73150505D738}" srcId="{E9693DEE-2D4A-486D-87CD-D40B179C0899}" destId="{1DF7928A-2163-4883-B6A5-FB895D3D939C}" srcOrd="4" destOrd="0" parTransId="{42DEEF5B-BA5B-4E51-B189-1860BC41648D}" sibTransId="{C1D1E161-838C-4474-AED4-9711B25AD322}"/>
    <dgm:cxn modelId="{EA7CC486-D874-4330-B3B2-5A4B683D7FA3}" type="presOf" srcId="{4115D5DB-DD20-40DB-9388-F1ED05AB9847}" destId="{92F9A431-65C3-4680-8C04-E569F70727BF}" srcOrd="0" destOrd="0" presId="urn:microsoft.com/office/officeart/2005/8/layout/bProcess4"/>
    <dgm:cxn modelId="{52B63590-96CF-418C-810D-CE47B36A5974}" type="presOf" srcId="{4F32D880-FE29-45BD-876D-33F4AD540256}" destId="{140BA3CC-71FE-493F-B83E-671AEEB4CD4D}" srcOrd="0" destOrd="0" presId="urn:microsoft.com/office/officeart/2005/8/layout/bProcess4"/>
    <dgm:cxn modelId="{70C8053A-449C-4812-9CB5-6F2BA513A4BE}" srcId="{E9693DEE-2D4A-486D-87CD-D40B179C0899}" destId="{C0D07555-DB73-46EA-B74D-107219F39FC2}" srcOrd="14" destOrd="0" parTransId="{60A248A7-2059-462B-8D1D-99F6E0E6766F}" sibTransId="{D773AD92-D77E-4AA8-93D1-4996189C2295}"/>
    <dgm:cxn modelId="{240A3783-FAAC-426C-B51B-642A9BF4ABF7}" srcId="{E9693DEE-2D4A-486D-87CD-D40B179C0899}" destId="{4115D5DB-DD20-40DB-9388-F1ED05AB9847}" srcOrd="10" destOrd="0" parTransId="{4ECCFCC7-365A-4DA3-8270-D9EB4B33182A}" sibTransId="{B110AF77-4F75-4D28-860E-89888A4923A4}"/>
    <dgm:cxn modelId="{C35084C2-2805-4986-B592-B33D5011FD39}" srcId="{E9693DEE-2D4A-486D-87CD-D40B179C0899}" destId="{4F32D880-FE29-45BD-876D-33F4AD540256}" srcOrd="3" destOrd="0" parTransId="{56556101-B903-4AA5-9E2A-2152A5214A47}" sibTransId="{C5816DBC-4AD5-4974-87C2-7E396075310E}"/>
    <dgm:cxn modelId="{43A89A89-3F1A-4E67-8E73-AEE8FBA3D92C}" srcId="{E9693DEE-2D4A-486D-87CD-D40B179C0899}" destId="{112F21A4-E66B-4544-A1F4-EF11484938A0}" srcOrd="9" destOrd="0" parTransId="{1D92B2A8-ED27-4BD9-8CC3-55D452C85226}" sibTransId="{8ED77894-853D-4D41-BA93-83CCD9A4103B}"/>
    <dgm:cxn modelId="{1CAF9AA0-9C1A-453F-9038-D04D61C479D8}" srcId="{E9693DEE-2D4A-486D-87CD-D40B179C0899}" destId="{D274B392-9D7E-4A19-AAF7-2B41A5BDAF96}" srcOrd="8" destOrd="0" parTransId="{79CAA59F-B7B4-4902-96B3-67980804EE41}" sibTransId="{573D0373-E6A5-46B8-A80F-BAAC3F4EFEAD}"/>
    <dgm:cxn modelId="{0D3E5703-EAC4-41E3-84C5-44110558137E}" type="presOf" srcId="{28369949-0FEF-41A1-8233-41D6EDA6F1D5}" destId="{E2C12225-1FC5-4E19-A6B3-581743BFB7ED}" srcOrd="0" destOrd="0" presId="urn:microsoft.com/office/officeart/2005/8/layout/bProcess4"/>
    <dgm:cxn modelId="{DD4E77C3-96DF-4E19-B10C-90F0AE3B510A}" srcId="{E9693DEE-2D4A-486D-87CD-D40B179C0899}" destId="{CDC3EAB8-4676-49CA-B22B-965ADE0963FD}" srcOrd="11" destOrd="0" parTransId="{D88171CC-0AA7-4388-9983-D20ABF3B1D94}" sibTransId="{B27A8C5B-0FCF-4583-8A78-85A531523572}"/>
    <dgm:cxn modelId="{EDA45719-4300-49CC-95D9-50B744259755}" srcId="{E9693DEE-2D4A-486D-87CD-D40B179C0899}" destId="{6C44BF43-2475-408A-8462-395D7BB42140}" srcOrd="12" destOrd="0" parTransId="{34D0DC1B-6502-47E4-84FA-231763D3F0F2}" sibTransId="{3AB2563B-EAC8-4FDE-894A-6D097438F1F9}"/>
    <dgm:cxn modelId="{5F14D338-26DA-4BE9-9916-B73B6B610C0F}" srcId="{E9693DEE-2D4A-486D-87CD-D40B179C0899}" destId="{40B13A74-32F3-49EB-8A06-69B1FCD4EF1A}" srcOrd="2" destOrd="0" parTransId="{973E7FFF-1762-43CE-B9AB-B876FEF60F15}" sibTransId="{D06323D1-F7F9-4AED-9EB5-0155B66CD195}"/>
    <dgm:cxn modelId="{AF8291EE-B045-4F76-8735-9EBDF736B3A6}" type="presOf" srcId="{6B7399A8-C688-4540-ABC1-0B598CF4ED9D}" destId="{0FD93D7F-A454-4C57-B015-0965BBC58639}" srcOrd="0" destOrd="0" presId="urn:microsoft.com/office/officeart/2005/8/layout/bProcess4"/>
    <dgm:cxn modelId="{25AE40BC-50C0-48F3-AEC0-0F3C60351973}" type="presOf" srcId="{B1FE3C7B-D301-4A18-9818-7D3DB4F0FA3D}" destId="{02920043-1377-49E3-A3DC-D21A125D522A}" srcOrd="0" destOrd="0" presId="urn:microsoft.com/office/officeart/2005/8/layout/bProcess4"/>
    <dgm:cxn modelId="{8EFB5722-9B14-4BB5-AFF9-52D976643C61}" type="presOf" srcId="{3EB4CF93-E466-4583-907B-9D9408A1F440}" destId="{E15EC4BD-F312-455F-ADB8-FE63C05B0DB7}" srcOrd="0" destOrd="0" presId="urn:microsoft.com/office/officeart/2005/8/layout/bProcess4"/>
    <dgm:cxn modelId="{9A0C9BD7-A9F5-46BB-9C47-DD9C3124C98F}" type="presOf" srcId="{95E22588-8347-497F-908C-6B3A44367EC5}" destId="{DC575219-B0E4-4C86-A196-F1A50B921470}" srcOrd="0" destOrd="0" presId="urn:microsoft.com/office/officeart/2005/8/layout/bProcess4"/>
    <dgm:cxn modelId="{BB122009-98B2-4B30-90B8-505364863300}" srcId="{E9693DEE-2D4A-486D-87CD-D40B179C0899}" destId="{3EB4CF93-E466-4583-907B-9D9408A1F440}" srcOrd="7" destOrd="0" parTransId="{9B116147-9621-493A-B1C0-48DB856FB43D}" sibTransId="{7E98A0AE-7CD3-4A20-B36B-5696E3A94C9C}"/>
    <dgm:cxn modelId="{BB83BA4B-7950-49FD-8F87-1ACA6BB1F00F}" type="presOf" srcId="{4DA506E2-F1DA-4DB1-91B0-2D1F6397ADDD}" destId="{3A533959-CB73-48B3-A6B3-1BB0DE8D77BF}" srcOrd="0" destOrd="0" presId="urn:microsoft.com/office/officeart/2005/8/layout/bProcess4"/>
    <dgm:cxn modelId="{AE41CACC-6F17-4AD1-9AC7-288EA07420B6}" type="presOf" srcId="{B110AF77-4F75-4D28-860E-89888A4923A4}" destId="{786ED128-509A-432F-92CB-86A44186F88F}" srcOrd="0" destOrd="0" presId="urn:microsoft.com/office/officeart/2005/8/layout/bProcess4"/>
    <dgm:cxn modelId="{33474906-8FA7-4F9F-99A0-ACF3B93DA607}" type="presOf" srcId="{C1D1E161-838C-4474-AED4-9711B25AD322}" destId="{F812E59F-18A9-47C9-A01F-237EEE1F1BDB}" srcOrd="0" destOrd="0" presId="urn:microsoft.com/office/officeart/2005/8/layout/bProcess4"/>
    <dgm:cxn modelId="{5C6BF6BD-1B05-40D8-B74E-6634C0446BBA}" type="presOf" srcId="{D06323D1-F7F9-4AED-9EB5-0155B66CD195}" destId="{25955D3B-122A-48D3-8666-62BE2005D0D8}" srcOrd="0" destOrd="0" presId="urn:microsoft.com/office/officeart/2005/8/layout/bProcess4"/>
    <dgm:cxn modelId="{D89BDB8E-1002-4921-B787-F65AB87D90C6}" srcId="{E9693DEE-2D4A-486D-87CD-D40B179C0899}" destId="{2A72F986-AD9A-4429-976E-FD7413A0A17C}" srcOrd="1" destOrd="0" parTransId="{4825B93A-4CC2-404E-AEAE-52197804AB37}" sibTransId="{EB0D173E-D4A3-44AA-92BF-5E2155CD0945}"/>
    <dgm:cxn modelId="{F7408030-25F8-4066-B656-A7FA5B1AF435}" type="presOf" srcId="{8ED77894-853D-4D41-BA93-83CCD9A4103B}" destId="{38D911E1-1AA3-48A8-B314-A89786054621}" srcOrd="0" destOrd="0" presId="urn:microsoft.com/office/officeart/2005/8/layout/bProcess4"/>
    <dgm:cxn modelId="{57A72736-FB56-4B46-8E12-8D0E149BE4E9}" type="presOf" srcId="{40B13A74-32F3-49EB-8A06-69B1FCD4EF1A}" destId="{7D200A4E-377A-4C98-8C78-6C0A62347083}" srcOrd="0" destOrd="0" presId="urn:microsoft.com/office/officeart/2005/8/layout/bProcess4"/>
    <dgm:cxn modelId="{9A1281F7-6537-44C8-A4CE-30AB316A6184}" type="presOf" srcId="{D274B392-9D7E-4A19-AAF7-2B41A5BDAF96}" destId="{9F0658E4-9229-4B2B-81E7-32BDF30814D4}" srcOrd="0" destOrd="0" presId="urn:microsoft.com/office/officeart/2005/8/layout/bProcess4"/>
    <dgm:cxn modelId="{4963FD95-041D-4C7E-B0DB-D55EBD8386DC}" srcId="{E9693DEE-2D4A-486D-87CD-D40B179C0899}" destId="{7601BFD1-F2A3-42C8-9F17-06FD74E492D0}" srcOrd="5" destOrd="0" parTransId="{347AF629-6263-46BD-ABDA-215EC96B5A61}" sibTransId="{28369949-0FEF-41A1-8233-41D6EDA6F1D5}"/>
    <dgm:cxn modelId="{2F4F2BDA-26EC-42AB-ACFC-97652165F8EB}" type="presOf" srcId="{3AB2563B-EAC8-4FDE-894A-6D097438F1F9}" destId="{9937355B-0D21-4990-8A50-6594412EAAFC}" srcOrd="0" destOrd="0" presId="urn:microsoft.com/office/officeart/2005/8/layout/bProcess4"/>
    <dgm:cxn modelId="{2011730A-87D3-4529-8D75-C319A27EAE55}" type="presOf" srcId="{C5816DBC-4AD5-4974-87C2-7E396075310E}" destId="{010A8BE2-1131-4EE2-B047-32145FC8FBC3}" srcOrd="0" destOrd="0" presId="urn:microsoft.com/office/officeart/2005/8/layout/bProcess4"/>
    <dgm:cxn modelId="{BD072C24-46DE-45EE-8338-137F1E9BCDE8}" type="presOf" srcId="{EB0D173E-D4A3-44AA-92BF-5E2155CD0945}" destId="{09C6E9BF-4C4D-450B-8869-E52912937E80}" srcOrd="0" destOrd="0" presId="urn:microsoft.com/office/officeart/2005/8/layout/bProcess4"/>
    <dgm:cxn modelId="{E73177AD-9D54-4B75-9BBA-6D098EA9BDB3}" type="presOf" srcId="{E9693DEE-2D4A-486D-87CD-D40B179C0899}" destId="{2AE1C635-18BD-4304-AA14-1918F84787EE}" srcOrd="0" destOrd="0" presId="urn:microsoft.com/office/officeart/2005/8/layout/bProcess4"/>
    <dgm:cxn modelId="{6B180947-533A-4A0F-9AE8-7BB76F3E71FE}" type="presOf" srcId="{1DF7928A-2163-4883-B6A5-FB895D3D939C}" destId="{A5F5EF7E-04CB-4FD4-A4D3-0F23B2CCF048}" srcOrd="0" destOrd="0" presId="urn:microsoft.com/office/officeart/2005/8/layout/bProcess4"/>
    <dgm:cxn modelId="{F3D84060-01B0-47C9-8818-735589A383B4}" srcId="{E9693DEE-2D4A-486D-87CD-D40B179C0899}" destId="{6B7399A8-C688-4540-ABC1-0B598CF4ED9D}" srcOrd="13" destOrd="0" parTransId="{37A23737-159B-478A-B13E-12AAB5CE2251}" sibTransId="{B1FE3C7B-D301-4A18-9818-7D3DB4F0FA3D}"/>
    <dgm:cxn modelId="{BBE0978F-FFF6-40D0-82AD-4AAA627B9FD0}" type="presOf" srcId="{573D0373-E6A5-46B8-A80F-BAAC3F4EFEAD}" destId="{CE7CCD73-4BC1-4F58-92E8-AA65526BD75D}" srcOrd="0" destOrd="0" presId="urn:microsoft.com/office/officeart/2005/8/layout/bProcess4"/>
    <dgm:cxn modelId="{D0CFE624-EE91-4898-8F8A-2331D6AB0C2A}" type="presParOf" srcId="{2AE1C635-18BD-4304-AA14-1918F84787EE}" destId="{E760D0F0-FF61-46EC-907B-AF1AA9C619DA}" srcOrd="0" destOrd="0" presId="urn:microsoft.com/office/officeart/2005/8/layout/bProcess4"/>
    <dgm:cxn modelId="{1542425A-7837-463B-8C9B-E69F0BE78394}" type="presParOf" srcId="{E760D0F0-FF61-46EC-907B-AF1AA9C619DA}" destId="{A210CAE5-BB2A-40FA-8B17-CD61C3A202A5}" srcOrd="0" destOrd="0" presId="urn:microsoft.com/office/officeart/2005/8/layout/bProcess4"/>
    <dgm:cxn modelId="{8938B574-378E-4D3A-8D48-A1ABFAF1EEE4}" type="presParOf" srcId="{E760D0F0-FF61-46EC-907B-AF1AA9C619DA}" destId="{C83F1B5C-C142-4EC7-BB17-AFA7FB968173}" srcOrd="1" destOrd="0" presId="urn:microsoft.com/office/officeart/2005/8/layout/bProcess4"/>
    <dgm:cxn modelId="{CE994590-F394-4C16-BCED-B5133CC59988}" type="presParOf" srcId="{2AE1C635-18BD-4304-AA14-1918F84787EE}" destId="{DC575219-B0E4-4C86-A196-F1A50B921470}" srcOrd="1" destOrd="0" presId="urn:microsoft.com/office/officeart/2005/8/layout/bProcess4"/>
    <dgm:cxn modelId="{00E4DD78-ACA8-4E1D-B814-0AAD8299547F}" type="presParOf" srcId="{2AE1C635-18BD-4304-AA14-1918F84787EE}" destId="{69A63F3B-A158-430F-A0A8-62E77D72628F}" srcOrd="2" destOrd="0" presId="urn:microsoft.com/office/officeart/2005/8/layout/bProcess4"/>
    <dgm:cxn modelId="{C7F0674C-0150-4F31-8F73-91F276B973AB}" type="presParOf" srcId="{69A63F3B-A158-430F-A0A8-62E77D72628F}" destId="{8AB2849D-5E3D-4C30-9F0B-0B9C1A49A199}" srcOrd="0" destOrd="0" presId="urn:microsoft.com/office/officeart/2005/8/layout/bProcess4"/>
    <dgm:cxn modelId="{5C844BAE-D088-46C6-91F4-E761E0417E3F}" type="presParOf" srcId="{69A63F3B-A158-430F-A0A8-62E77D72628F}" destId="{373773F5-9375-47A4-BF62-1D4976BB3C49}" srcOrd="1" destOrd="0" presId="urn:microsoft.com/office/officeart/2005/8/layout/bProcess4"/>
    <dgm:cxn modelId="{65ABD29A-1778-4E67-B1BC-CD5793DA1F89}" type="presParOf" srcId="{2AE1C635-18BD-4304-AA14-1918F84787EE}" destId="{09C6E9BF-4C4D-450B-8869-E52912937E80}" srcOrd="3" destOrd="0" presId="urn:microsoft.com/office/officeart/2005/8/layout/bProcess4"/>
    <dgm:cxn modelId="{59558F3D-DB19-437C-85E8-DED6B78B324A}" type="presParOf" srcId="{2AE1C635-18BD-4304-AA14-1918F84787EE}" destId="{BB11CD7C-5870-47FC-8D46-558D10AD143D}" srcOrd="4" destOrd="0" presId="urn:microsoft.com/office/officeart/2005/8/layout/bProcess4"/>
    <dgm:cxn modelId="{9B885057-A8D6-4C81-BFC0-EE45119E3154}" type="presParOf" srcId="{BB11CD7C-5870-47FC-8D46-558D10AD143D}" destId="{F9197004-13CD-4F04-A6E3-3A588A3B22D6}" srcOrd="0" destOrd="0" presId="urn:microsoft.com/office/officeart/2005/8/layout/bProcess4"/>
    <dgm:cxn modelId="{59A36486-E176-4A19-90C7-053D06356B47}" type="presParOf" srcId="{BB11CD7C-5870-47FC-8D46-558D10AD143D}" destId="{7D200A4E-377A-4C98-8C78-6C0A62347083}" srcOrd="1" destOrd="0" presId="urn:microsoft.com/office/officeart/2005/8/layout/bProcess4"/>
    <dgm:cxn modelId="{E9437FB6-9DA0-4CAB-9C56-7C140F2D4426}" type="presParOf" srcId="{2AE1C635-18BD-4304-AA14-1918F84787EE}" destId="{25955D3B-122A-48D3-8666-62BE2005D0D8}" srcOrd="5" destOrd="0" presId="urn:microsoft.com/office/officeart/2005/8/layout/bProcess4"/>
    <dgm:cxn modelId="{3A97E0B3-D05B-44F8-A630-C72C505994F4}" type="presParOf" srcId="{2AE1C635-18BD-4304-AA14-1918F84787EE}" destId="{DB6BA2C7-FD7E-415A-909E-DC8B0EAB6F06}" srcOrd="6" destOrd="0" presId="urn:microsoft.com/office/officeart/2005/8/layout/bProcess4"/>
    <dgm:cxn modelId="{7170F290-7A76-4F68-ACE4-61874EF43C4C}" type="presParOf" srcId="{DB6BA2C7-FD7E-415A-909E-DC8B0EAB6F06}" destId="{D29DD8C3-AA8C-4D99-ACF3-0A4F72DF6CDA}" srcOrd="0" destOrd="0" presId="urn:microsoft.com/office/officeart/2005/8/layout/bProcess4"/>
    <dgm:cxn modelId="{C0CEF0D4-C24F-4446-A5D9-5AC7CF04548C}" type="presParOf" srcId="{DB6BA2C7-FD7E-415A-909E-DC8B0EAB6F06}" destId="{140BA3CC-71FE-493F-B83E-671AEEB4CD4D}" srcOrd="1" destOrd="0" presId="urn:microsoft.com/office/officeart/2005/8/layout/bProcess4"/>
    <dgm:cxn modelId="{1901C627-C36A-4DFF-BE6C-CB966663F527}" type="presParOf" srcId="{2AE1C635-18BD-4304-AA14-1918F84787EE}" destId="{010A8BE2-1131-4EE2-B047-32145FC8FBC3}" srcOrd="7" destOrd="0" presId="urn:microsoft.com/office/officeart/2005/8/layout/bProcess4"/>
    <dgm:cxn modelId="{C1DD2036-46AF-4AA2-AA48-72388A7772D7}" type="presParOf" srcId="{2AE1C635-18BD-4304-AA14-1918F84787EE}" destId="{3DB6F8F9-424B-419E-8761-ED27187BE4C2}" srcOrd="8" destOrd="0" presId="urn:microsoft.com/office/officeart/2005/8/layout/bProcess4"/>
    <dgm:cxn modelId="{93DAEE20-506E-41E3-A321-D6255E18D544}" type="presParOf" srcId="{3DB6F8F9-424B-419E-8761-ED27187BE4C2}" destId="{8F00F269-73E0-45F9-AE4A-5837D9A9C2A1}" srcOrd="0" destOrd="0" presId="urn:microsoft.com/office/officeart/2005/8/layout/bProcess4"/>
    <dgm:cxn modelId="{590B036A-1A14-4118-8780-87701E205AA3}" type="presParOf" srcId="{3DB6F8F9-424B-419E-8761-ED27187BE4C2}" destId="{A5F5EF7E-04CB-4FD4-A4D3-0F23B2CCF048}" srcOrd="1" destOrd="0" presId="urn:microsoft.com/office/officeart/2005/8/layout/bProcess4"/>
    <dgm:cxn modelId="{D835A894-3030-43F2-962B-799D36FC553D}" type="presParOf" srcId="{2AE1C635-18BD-4304-AA14-1918F84787EE}" destId="{F812E59F-18A9-47C9-A01F-237EEE1F1BDB}" srcOrd="9" destOrd="0" presId="urn:microsoft.com/office/officeart/2005/8/layout/bProcess4"/>
    <dgm:cxn modelId="{F572AE97-3F93-4B7C-B023-F1CE0A5F5FFE}" type="presParOf" srcId="{2AE1C635-18BD-4304-AA14-1918F84787EE}" destId="{B95A1BBD-FFAC-4A8E-AEAC-9F8F0A7E11EC}" srcOrd="10" destOrd="0" presId="urn:microsoft.com/office/officeart/2005/8/layout/bProcess4"/>
    <dgm:cxn modelId="{1730D8B8-BE46-4B0D-81F0-9E6C1AB54A87}" type="presParOf" srcId="{B95A1BBD-FFAC-4A8E-AEAC-9F8F0A7E11EC}" destId="{A8257F53-1AB3-4CF6-BA3D-0A6C4C74847C}" srcOrd="0" destOrd="0" presId="urn:microsoft.com/office/officeart/2005/8/layout/bProcess4"/>
    <dgm:cxn modelId="{E607C1BC-1340-49B7-BF18-E19B67B5BBAD}" type="presParOf" srcId="{B95A1BBD-FFAC-4A8E-AEAC-9F8F0A7E11EC}" destId="{D8424D5A-AA08-4B79-90AB-E431704EF14D}" srcOrd="1" destOrd="0" presId="urn:microsoft.com/office/officeart/2005/8/layout/bProcess4"/>
    <dgm:cxn modelId="{DF29D258-66EF-437A-A1DA-ED470161E3FB}" type="presParOf" srcId="{2AE1C635-18BD-4304-AA14-1918F84787EE}" destId="{E2C12225-1FC5-4E19-A6B3-581743BFB7ED}" srcOrd="11" destOrd="0" presId="urn:microsoft.com/office/officeart/2005/8/layout/bProcess4"/>
    <dgm:cxn modelId="{D8261666-AD31-43D8-9103-815ABEE0D250}" type="presParOf" srcId="{2AE1C635-18BD-4304-AA14-1918F84787EE}" destId="{9F134F4F-4A07-49F5-9FD9-FA8DDC79CB97}" srcOrd="12" destOrd="0" presId="urn:microsoft.com/office/officeart/2005/8/layout/bProcess4"/>
    <dgm:cxn modelId="{B17A9603-1A9A-4523-83A7-440D3F4EC966}" type="presParOf" srcId="{9F134F4F-4A07-49F5-9FD9-FA8DDC79CB97}" destId="{EF78C58A-0F26-4867-A134-6F0A6415080C}" srcOrd="0" destOrd="0" presId="urn:microsoft.com/office/officeart/2005/8/layout/bProcess4"/>
    <dgm:cxn modelId="{EAE66BE6-B1BD-4C2B-92AF-EF8D4236FED8}" type="presParOf" srcId="{9F134F4F-4A07-49F5-9FD9-FA8DDC79CB97}" destId="{3A533959-CB73-48B3-A6B3-1BB0DE8D77BF}" srcOrd="1" destOrd="0" presId="urn:microsoft.com/office/officeart/2005/8/layout/bProcess4"/>
    <dgm:cxn modelId="{61B4C110-19FE-4AE0-A4C2-A7BABBFEB09C}" type="presParOf" srcId="{2AE1C635-18BD-4304-AA14-1918F84787EE}" destId="{E27EBBFF-68FD-4FB6-8F48-2DEE038CC8FC}" srcOrd="13" destOrd="0" presId="urn:microsoft.com/office/officeart/2005/8/layout/bProcess4"/>
    <dgm:cxn modelId="{98E90749-337C-406F-A964-9C0E53466F7B}" type="presParOf" srcId="{2AE1C635-18BD-4304-AA14-1918F84787EE}" destId="{21E91B31-F2FF-40A3-8309-7D454D6F6013}" srcOrd="14" destOrd="0" presId="urn:microsoft.com/office/officeart/2005/8/layout/bProcess4"/>
    <dgm:cxn modelId="{691B8434-D0B4-4F3A-9698-8E8C53F00E45}" type="presParOf" srcId="{21E91B31-F2FF-40A3-8309-7D454D6F6013}" destId="{9EC5E789-AA13-439F-B51F-D46E18D47EF9}" srcOrd="0" destOrd="0" presId="urn:microsoft.com/office/officeart/2005/8/layout/bProcess4"/>
    <dgm:cxn modelId="{041A11A3-85DD-4828-9CEC-3D440CF9586F}" type="presParOf" srcId="{21E91B31-F2FF-40A3-8309-7D454D6F6013}" destId="{E15EC4BD-F312-455F-ADB8-FE63C05B0DB7}" srcOrd="1" destOrd="0" presId="urn:microsoft.com/office/officeart/2005/8/layout/bProcess4"/>
    <dgm:cxn modelId="{71354DE2-3B72-4C28-BDD3-8BAE9FDF3349}" type="presParOf" srcId="{2AE1C635-18BD-4304-AA14-1918F84787EE}" destId="{AE53003F-D60F-4244-8333-E4247C64454B}" srcOrd="15" destOrd="0" presId="urn:microsoft.com/office/officeart/2005/8/layout/bProcess4"/>
    <dgm:cxn modelId="{0A7B1617-E935-4AD4-9F6F-67E5119FAD52}" type="presParOf" srcId="{2AE1C635-18BD-4304-AA14-1918F84787EE}" destId="{A697AF6D-E308-4FC8-A0A5-AD5BEA1D66D4}" srcOrd="16" destOrd="0" presId="urn:microsoft.com/office/officeart/2005/8/layout/bProcess4"/>
    <dgm:cxn modelId="{3FFAD959-5265-4E97-8819-864A3DD809AC}" type="presParOf" srcId="{A697AF6D-E308-4FC8-A0A5-AD5BEA1D66D4}" destId="{7CA79168-7830-47AD-B844-2378A231A62A}" srcOrd="0" destOrd="0" presId="urn:microsoft.com/office/officeart/2005/8/layout/bProcess4"/>
    <dgm:cxn modelId="{33D494A9-DBA3-4454-A912-8739B44FB370}" type="presParOf" srcId="{A697AF6D-E308-4FC8-A0A5-AD5BEA1D66D4}" destId="{9F0658E4-9229-4B2B-81E7-32BDF30814D4}" srcOrd="1" destOrd="0" presId="urn:microsoft.com/office/officeart/2005/8/layout/bProcess4"/>
    <dgm:cxn modelId="{16F1ACE4-9184-4DE3-B2A1-C48271BF47E6}" type="presParOf" srcId="{2AE1C635-18BD-4304-AA14-1918F84787EE}" destId="{CE7CCD73-4BC1-4F58-92E8-AA65526BD75D}" srcOrd="17" destOrd="0" presId="urn:microsoft.com/office/officeart/2005/8/layout/bProcess4"/>
    <dgm:cxn modelId="{D21CDF6F-9B09-4270-B9CF-F71C147EDF49}" type="presParOf" srcId="{2AE1C635-18BD-4304-AA14-1918F84787EE}" destId="{395CAC7E-1B77-457F-941E-7A2B94D9A316}" srcOrd="18" destOrd="0" presId="urn:microsoft.com/office/officeart/2005/8/layout/bProcess4"/>
    <dgm:cxn modelId="{9E8984AF-2371-4204-AFDB-5B37017A88FB}" type="presParOf" srcId="{395CAC7E-1B77-457F-941E-7A2B94D9A316}" destId="{A6CD8A23-8D51-46EB-A7E9-25BAF3E84CCC}" srcOrd="0" destOrd="0" presId="urn:microsoft.com/office/officeart/2005/8/layout/bProcess4"/>
    <dgm:cxn modelId="{5561A10A-4F61-4BB1-934A-195BF306ED35}" type="presParOf" srcId="{395CAC7E-1B77-457F-941E-7A2B94D9A316}" destId="{902C2FFD-A678-4ABE-BB66-5BBA225564B2}" srcOrd="1" destOrd="0" presId="urn:microsoft.com/office/officeart/2005/8/layout/bProcess4"/>
    <dgm:cxn modelId="{D61FD9E3-D571-499F-A1E0-ACB3459CCE1F}" type="presParOf" srcId="{2AE1C635-18BD-4304-AA14-1918F84787EE}" destId="{38D911E1-1AA3-48A8-B314-A89786054621}" srcOrd="19" destOrd="0" presId="urn:microsoft.com/office/officeart/2005/8/layout/bProcess4"/>
    <dgm:cxn modelId="{FDE0A17B-BC0F-40B6-B33F-0C13199F52B0}" type="presParOf" srcId="{2AE1C635-18BD-4304-AA14-1918F84787EE}" destId="{F42B564B-185A-4E4A-85A0-06BD2F00D520}" srcOrd="20" destOrd="0" presId="urn:microsoft.com/office/officeart/2005/8/layout/bProcess4"/>
    <dgm:cxn modelId="{9C96E031-B953-43CE-B001-9B9A89D83CBE}" type="presParOf" srcId="{F42B564B-185A-4E4A-85A0-06BD2F00D520}" destId="{7214D7D5-EFB7-4881-8073-1029C3C0B985}" srcOrd="0" destOrd="0" presId="urn:microsoft.com/office/officeart/2005/8/layout/bProcess4"/>
    <dgm:cxn modelId="{16F633BE-44DC-46C9-9851-B6E8098AC87A}" type="presParOf" srcId="{F42B564B-185A-4E4A-85A0-06BD2F00D520}" destId="{92F9A431-65C3-4680-8C04-E569F70727BF}" srcOrd="1" destOrd="0" presId="urn:microsoft.com/office/officeart/2005/8/layout/bProcess4"/>
    <dgm:cxn modelId="{DD66AB30-C63D-4464-9046-B6BEEC0E97C9}" type="presParOf" srcId="{2AE1C635-18BD-4304-AA14-1918F84787EE}" destId="{786ED128-509A-432F-92CB-86A44186F88F}" srcOrd="21" destOrd="0" presId="urn:microsoft.com/office/officeart/2005/8/layout/bProcess4"/>
    <dgm:cxn modelId="{ACC18E74-D427-41BD-BA8A-5CA6026BE5E0}" type="presParOf" srcId="{2AE1C635-18BD-4304-AA14-1918F84787EE}" destId="{AACA37D0-5B01-4EAD-B5A8-9A135692CC0E}" srcOrd="22" destOrd="0" presId="urn:microsoft.com/office/officeart/2005/8/layout/bProcess4"/>
    <dgm:cxn modelId="{25CC0F4E-2DA9-407F-9CAD-C79F89709A51}" type="presParOf" srcId="{AACA37D0-5B01-4EAD-B5A8-9A135692CC0E}" destId="{432CD17B-5AF9-4616-A3EC-3AA839058D6B}" srcOrd="0" destOrd="0" presId="urn:microsoft.com/office/officeart/2005/8/layout/bProcess4"/>
    <dgm:cxn modelId="{740E78FC-81E8-4067-9D0A-F5E4EDB2D0DF}" type="presParOf" srcId="{AACA37D0-5B01-4EAD-B5A8-9A135692CC0E}" destId="{A7AB4266-A601-4376-AACC-A312ADCAA81D}" srcOrd="1" destOrd="0" presId="urn:microsoft.com/office/officeart/2005/8/layout/bProcess4"/>
    <dgm:cxn modelId="{69FC1744-5797-463A-BAC1-FB4165CF83A2}" type="presParOf" srcId="{2AE1C635-18BD-4304-AA14-1918F84787EE}" destId="{C9A9F608-A04E-479F-94AE-B664F5FDDFFC}" srcOrd="23" destOrd="0" presId="urn:microsoft.com/office/officeart/2005/8/layout/bProcess4"/>
    <dgm:cxn modelId="{E9E9FE57-9B0F-43D7-BC53-64DF2F1B632B}" type="presParOf" srcId="{2AE1C635-18BD-4304-AA14-1918F84787EE}" destId="{6963BBC0-2048-4192-B25E-0EB63566FC37}" srcOrd="24" destOrd="0" presId="urn:microsoft.com/office/officeart/2005/8/layout/bProcess4"/>
    <dgm:cxn modelId="{DBF3002E-C801-49BC-84D8-3EB2F305ABF4}" type="presParOf" srcId="{6963BBC0-2048-4192-B25E-0EB63566FC37}" destId="{FB73EED3-DB08-4CC7-97A2-79F129E169DA}" srcOrd="0" destOrd="0" presId="urn:microsoft.com/office/officeart/2005/8/layout/bProcess4"/>
    <dgm:cxn modelId="{EE973DF1-077B-422D-BF2B-B59295A72747}" type="presParOf" srcId="{6963BBC0-2048-4192-B25E-0EB63566FC37}" destId="{FE3AEE7D-F506-47DD-AEF4-A1B0E0728709}" srcOrd="1" destOrd="0" presId="urn:microsoft.com/office/officeart/2005/8/layout/bProcess4"/>
    <dgm:cxn modelId="{6A30BD8A-7D4D-4F15-8222-E43038575C0E}" type="presParOf" srcId="{2AE1C635-18BD-4304-AA14-1918F84787EE}" destId="{9937355B-0D21-4990-8A50-6594412EAAFC}" srcOrd="25" destOrd="0" presId="urn:microsoft.com/office/officeart/2005/8/layout/bProcess4"/>
    <dgm:cxn modelId="{795733F1-96D5-4E9D-BFCA-5A144B03B117}" type="presParOf" srcId="{2AE1C635-18BD-4304-AA14-1918F84787EE}" destId="{7662EB48-6AD1-48CE-BACE-21A92E0527F3}" srcOrd="26" destOrd="0" presId="urn:microsoft.com/office/officeart/2005/8/layout/bProcess4"/>
    <dgm:cxn modelId="{5A80CB0B-EC51-4122-9B4F-D00B3777DE96}" type="presParOf" srcId="{7662EB48-6AD1-48CE-BACE-21A92E0527F3}" destId="{D6959A67-7284-427F-AE32-4777C6E781F7}" srcOrd="0" destOrd="0" presId="urn:microsoft.com/office/officeart/2005/8/layout/bProcess4"/>
    <dgm:cxn modelId="{C5428B51-E5F5-4DCF-B1EA-9213B7E10C81}" type="presParOf" srcId="{7662EB48-6AD1-48CE-BACE-21A92E0527F3}" destId="{0FD93D7F-A454-4C57-B015-0965BBC58639}" srcOrd="1" destOrd="0" presId="urn:microsoft.com/office/officeart/2005/8/layout/bProcess4"/>
    <dgm:cxn modelId="{D69214AB-E0A9-4ED5-A072-12C975E31C01}" type="presParOf" srcId="{2AE1C635-18BD-4304-AA14-1918F84787EE}" destId="{02920043-1377-49E3-A3DC-D21A125D522A}" srcOrd="27" destOrd="0" presId="urn:microsoft.com/office/officeart/2005/8/layout/bProcess4"/>
    <dgm:cxn modelId="{E5E77B6E-C0BF-49BD-8BA5-EDBF98A5D1F3}" type="presParOf" srcId="{2AE1C635-18BD-4304-AA14-1918F84787EE}" destId="{223B6351-7E7E-4616-990F-D2206CDED52A}" srcOrd="28" destOrd="0" presId="urn:microsoft.com/office/officeart/2005/8/layout/bProcess4"/>
    <dgm:cxn modelId="{CBDFAAB6-2949-4313-9F02-B7AF834F118F}" type="presParOf" srcId="{223B6351-7E7E-4616-990F-D2206CDED52A}" destId="{1ECDF0AC-EF81-42C9-BD00-63201B21E9E8}" srcOrd="0" destOrd="0" presId="urn:microsoft.com/office/officeart/2005/8/layout/bProcess4"/>
    <dgm:cxn modelId="{FA16827B-C57E-4B2A-B3B0-781DA7412685}" type="presParOf" srcId="{223B6351-7E7E-4616-990F-D2206CDED52A}" destId="{D0439D6B-C915-4013-8BAB-B4EE0D0F269D}"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BB7B22-D410-42D5-96DE-D5C4C01D2E52}">
      <dsp:nvSpPr>
        <dsp:cNvPr id="0" name=""/>
        <dsp:cNvSpPr/>
      </dsp:nvSpPr>
      <dsp:spPr>
        <a:xfrm>
          <a:off x="2584" y="1822287"/>
          <a:ext cx="2592736" cy="259273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2687" tIns="22860" rIns="142687" bIns="22860" numCol="1" spcCol="1270" anchor="ctr" anchorCtr="0">
          <a:noAutofit/>
        </a:bodyPr>
        <a:lstStyle/>
        <a:p>
          <a:pPr lvl="0" algn="ctr" defTabSz="800100" rtl="0">
            <a:lnSpc>
              <a:spcPct val="90000"/>
            </a:lnSpc>
            <a:spcBef>
              <a:spcPct val="0"/>
            </a:spcBef>
            <a:spcAft>
              <a:spcPct val="35000"/>
            </a:spcAft>
          </a:pPr>
          <a:r>
            <a:rPr lang="ru-RU" sz="1800" kern="1200" dirty="0" smtClean="0"/>
            <a:t>Произносительной стороны речи - фонетики</a:t>
          </a:r>
          <a:r>
            <a:rPr lang="ru-RU" sz="1300" kern="1200" dirty="0" smtClean="0"/>
            <a:t>. </a:t>
          </a:r>
          <a:endParaRPr lang="ru-RU" sz="1300" kern="1200" dirty="0"/>
        </a:p>
      </dsp:txBody>
      <dsp:txXfrm>
        <a:off x="382281" y="2201984"/>
        <a:ext cx="1833342" cy="1833342"/>
      </dsp:txXfrm>
    </dsp:sp>
    <dsp:sp modelId="{23091201-E6AF-4AEC-9479-29014028C2BB}">
      <dsp:nvSpPr>
        <dsp:cNvPr id="0" name=""/>
        <dsp:cNvSpPr/>
      </dsp:nvSpPr>
      <dsp:spPr>
        <a:xfrm>
          <a:off x="2076773" y="1822287"/>
          <a:ext cx="2592736" cy="259273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2687" tIns="22860" rIns="142687" bIns="22860" numCol="1" spcCol="1270" anchor="ctr" anchorCtr="0">
          <a:noAutofit/>
        </a:bodyPr>
        <a:lstStyle/>
        <a:p>
          <a:pPr lvl="0" algn="ctr" defTabSz="800100" rtl="0">
            <a:lnSpc>
              <a:spcPct val="90000"/>
            </a:lnSpc>
            <a:spcBef>
              <a:spcPct val="0"/>
            </a:spcBef>
            <a:spcAft>
              <a:spcPct val="35000"/>
            </a:spcAft>
          </a:pPr>
          <a:r>
            <a:rPr lang="ru-RU" sz="1800" kern="1200" dirty="0" err="1" smtClean="0"/>
            <a:t>Фонематичес-кого</a:t>
          </a:r>
          <a:r>
            <a:rPr lang="ru-RU" sz="1800" kern="1200" dirty="0" smtClean="0"/>
            <a:t> восприятия</a:t>
          </a:r>
          <a:endParaRPr lang="ru-RU" sz="1800" kern="1200" dirty="0"/>
        </a:p>
      </dsp:txBody>
      <dsp:txXfrm>
        <a:off x="2456470" y="2201984"/>
        <a:ext cx="1833342" cy="1833342"/>
      </dsp:txXfrm>
    </dsp:sp>
    <dsp:sp modelId="{AF616BCB-19AF-4B9C-A131-B50979F2BA88}">
      <dsp:nvSpPr>
        <dsp:cNvPr id="0" name=""/>
        <dsp:cNvSpPr/>
      </dsp:nvSpPr>
      <dsp:spPr>
        <a:xfrm>
          <a:off x="4150962" y="1822287"/>
          <a:ext cx="2592736" cy="259273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2687" tIns="22860" rIns="142687" bIns="22860" numCol="1" spcCol="1270" anchor="ctr" anchorCtr="0">
          <a:noAutofit/>
        </a:bodyPr>
        <a:lstStyle/>
        <a:p>
          <a:pPr lvl="0" algn="ctr" defTabSz="800100" rtl="0">
            <a:lnSpc>
              <a:spcPct val="90000"/>
            </a:lnSpc>
            <a:spcBef>
              <a:spcPct val="0"/>
            </a:spcBef>
            <a:spcAft>
              <a:spcPct val="35000"/>
            </a:spcAft>
          </a:pPr>
          <a:r>
            <a:rPr lang="ru-RU" sz="1800" kern="1200" dirty="0" smtClean="0"/>
            <a:t>Лексики.</a:t>
          </a:r>
          <a:endParaRPr lang="ru-RU" sz="1800" kern="1200" dirty="0"/>
        </a:p>
      </dsp:txBody>
      <dsp:txXfrm>
        <a:off x="4530659" y="2201984"/>
        <a:ext cx="1833342" cy="1833342"/>
      </dsp:txXfrm>
    </dsp:sp>
    <dsp:sp modelId="{45D8A550-1963-42C6-B070-F4A5ABB69755}">
      <dsp:nvSpPr>
        <dsp:cNvPr id="0" name=""/>
        <dsp:cNvSpPr/>
      </dsp:nvSpPr>
      <dsp:spPr>
        <a:xfrm>
          <a:off x="6225151" y="1822287"/>
          <a:ext cx="2592736" cy="259273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2687" tIns="22860" rIns="142687" bIns="22860" numCol="1" spcCol="1270" anchor="ctr" anchorCtr="0">
          <a:noAutofit/>
        </a:bodyPr>
        <a:lstStyle/>
        <a:p>
          <a:pPr lvl="0" algn="ctr" defTabSz="800100" rtl="0">
            <a:lnSpc>
              <a:spcPct val="90000"/>
            </a:lnSpc>
            <a:spcBef>
              <a:spcPct val="0"/>
            </a:spcBef>
            <a:spcAft>
              <a:spcPct val="35000"/>
            </a:spcAft>
          </a:pPr>
          <a:r>
            <a:rPr lang="ru-RU" sz="1800" kern="1200" dirty="0" smtClean="0"/>
            <a:t>Грамматического строя речи.</a:t>
          </a:r>
          <a:endParaRPr lang="ru-RU" sz="1800" kern="1200" dirty="0"/>
        </a:p>
      </dsp:txBody>
      <dsp:txXfrm>
        <a:off x="6604848" y="2201984"/>
        <a:ext cx="1833342" cy="18333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AB91B4-C79F-4E47-B595-21265333D6B3}">
      <dsp:nvSpPr>
        <dsp:cNvPr id="0" name=""/>
        <dsp:cNvSpPr/>
      </dsp:nvSpPr>
      <dsp:spPr>
        <a:xfrm>
          <a:off x="3763264" y="2368149"/>
          <a:ext cx="2081781" cy="196543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b="1" kern="1200" dirty="0" smtClean="0"/>
            <a:t>Овладение слоговой </a:t>
          </a:r>
          <a:r>
            <a:rPr lang="ru-RU" sz="1800" b="1" kern="1200" dirty="0" err="1" smtClean="0"/>
            <a:t>структуой</a:t>
          </a:r>
          <a:r>
            <a:rPr lang="ru-RU" sz="1800" b="1" kern="1200" dirty="0" smtClean="0"/>
            <a:t> слова </a:t>
          </a:r>
          <a:endParaRPr lang="ru-RU" sz="1800" b="1" kern="1200" dirty="0"/>
        </a:p>
      </dsp:txBody>
      <dsp:txXfrm>
        <a:off x="4068134" y="2655980"/>
        <a:ext cx="1472041" cy="1389769"/>
      </dsp:txXfrm>
    </dsp:sp>
    <dsp:sp modelId="{5707A978-8273-470A-81FD-07B69548ABC1}">
      <dsp:nvSpPr>
        <dsp:cNvPr id="0" name=""/>
        <dsp:cNvSpPr/>
      </dsp:nvSpPr>
      <dsp:spPr>
        <a:xfrm rot="16186930">
          <a:off x="4488777" y="2043613"/>
          <a:ext cx="620922" cy="28166"/>
        </a:xfrm>
        <a:custGeom>
          <a:avLst/>
          <a:gdLst/>
          <a:ahLst/>
          <a:cxnLst/>
          <a:rect l="0" t="0" r="0" b="0"/>
          <a:pathLst>
            <a:path>
              <a:moveTo>
                <a:pt x="0" y="14083"/>
              </a:moveTo>
              <a:lnTo>
                <a:pt x="620922" y="1408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0800000">
        <a:off x="4783715" y="2042173"/>
        <a:ext cx="31046" cy="31046"/>
      </dsp:txXfrm>
    </dsp:sp>
    <dsp:sp modelId="{325373B4-63CF-4ADB-8697-784D9865C0E3}">
      <dsp:nvSpPr>
        <dsp:cNvPr id="0" name=""/>
        <dsp:cNvSpPr/>
      </dsp:nvSpPr>
      <dsp:spPr>
        <a:xfrm>
          <a:off x="3771868" y="-160893"/>
          <a:ext cx="2045124" cy="190813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b="1" kern="1200" dirty="0" err="1" smtClean="0"/>
            <a:t>Артикуляци-онные</a:t>
          </a:r>
          <a:r>
            <a:rPr lang="ru-RU" sz="1600" b="1" kern="1200" dirty="0" smtClean="0"/>
            <a:t> возможности</a:t>
          </a:r>
          <a:endParaRPr lang="ru-RU" sz="1600" b="1" kern="1200" dirty="0"/>
        </a:p>
      </dsp:txBody>
      <dsp:txXfrm>
        <a:off x="4071369" y="118547"/>
        <a:ext cx="1446122" cy="1349256"/>
      </dsp:txXfrm>
    </dsp:sp>
    <dsp:sp modelId="{FA3D1B87-E6FE-43B4-A60C-6ACAE5F34668}">
      <dsp:nvSpPr>
        <dsp:cNvPr id="0" name=""/>
        <dsp:cNvSpPr/>
      </dsp:nvSpPr>
      <dsp:spPr>
        <a:xfrm rot="18900000">
          <a:off x="5447181" y="2449501"/>
          <a:ext cx="488509" cy="28166"/>
        </a:xfrm>
        <a:custGeom>
          <a:avLst/>
          <a:gdLst/>
          <a:ahLst/>
          <a:cxnLst/>
          <a:rect l="0" t="0" r="0" b="0"/>
          <a:pathLst>
            <a:path>
              <a:moveTo>
                <a:pt x="0" y="14083"/>
              </a:moveTo>
              <a:lnTo>
                <a:pt x="488509" y="1408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5679223" y="2451371"/>
        <a:ext cx="24425" cy="24425"/>
      </dsp:txXfrm>
    </dsp:sp>
    <dsp:sp modelId="{E0FEFEA0-BE76-40BA-93F6-2F69BF7A83EF}">
      <dsp:nvSpPr>
        <dsp:cNvPr id="0" name=""/>
        <dsp:cNvSpPr/>
      </dsp:nvSpPr>
      <dsp:spPr>
        <a:xfrm>
          <a:off x="5428842" y="576067"/>
          <a:ext cx="2367745" cy="1932474"/>
        </a:xfrm>
        <a:prstGeom prst="ellipse">
          <a:avLst/>
        </a:prstGeom>
        <a:solidFill>
          <a:schemeClr val="tx1">
            <a:lumMod val="65000"/>
            <a:lumOff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b="1" kern="1200" dirty="0" smtClean="0"/>
            <a:t>Ритмическая и динамическая организация движений</a:t>
          </a:r>
          <a:endParaRPr lang="ru-RU" sz="1600" b="1" kern="1200" dirty="0"/>
        </a:p>
      </dsp:txBody>
      <dsp:txXfrm>
        <a:off x="5775590" y="859071"/>
        <a:ext cx="1674249" cy="1366466"/>
      </dsp:txXfrm>
    </dsp:sp>
    <dsp:sp modelId="{32B0ECF1-84CD-46E3-BDD3-6776A5A7685A}">
      <dsp:nvSpPr>
        <dsp:cNvPr id="0" name=""/>
        <dsp:cNvSpPr/>
      </dsp:nvSpPr>
      <dsp:spPr>
        <a:xfrm>
          <a:off x="5845046" y="3336781"/>
          <a:ext cx="384987" cy="28166"/>
        </a:xfrm>
        <a:custGeom>
          <a:avLst/>
          <a:gdLst/>
          <a:ahLst/>
          <a:cxnLst/>
          <a:rect l="0" t="0" r="0" b="0"/>
          <a:pathLst>
            <a:path>
              <a:moveTo>
                <a:pt x="0" y="14083"/>
              </a:moveTo>
              <a:lnTo>
                <a:pt x="384987" y="1408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6027915" y="3341240"/>
        <a:ext cx="19249" cy="19249"/>
      </dsp:txXfrm>
    </dsp:sp>
    <dsp:sp modelId="{8B2AF9EA-E7AD-44EB-B05A-75156500D32C}">
      <dsp:nvSpPr>
        <dsp:cNvPr id="0" name=""/>
        <dsp:cNvSpPr/>
      </dsp:nvSpPr>
      <dsp:spPr>
        <a:xfrm>
          <a:off x="6230033" y="2376264"/>
          <a:ext cx="2263624" cy="1949201"/>
        </a:xfrm>
        <a:prstGeom prst="ellips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b="1" kern="1200" dirty="0" err="1" smtClean="0"/>
            <a:t>Оптико-пространствен-ная</a:t>
          </a:r>
          <a:r>
            <a:rPr lang="ru-RU" sz="1600" b="1" kern="1200" dirty="0" smtClean="0"/>
            <a:t> ориентация</a:t>
          </a:r>
          <a:endParaRPr lang="ru-RU" sz="1600" b="1" kern="1200" dirty="0"/>
        </a:p>
      </dsp:txBody>
      <dsp:txXfrm>
        <a:off x="6561533" y="2661718"/>
        <a:ext cx="1600624" cy="1378293"/>
      </dsp:txXfrm>
    </dsp:sp>
    <dsp:sp modelId="{711A957D-D07B-44B0-B18C-E93A94328E13}">
      <dsp:nvSpPr>
        <dsp:cNvPr id="0" name=""/>
        <dsp:cNvSpPr/>
      </dsp:nvSpPr>
      <dsp:spPr>
        <a:xfrm rot="2700000">
          <a:off x="5451814" y="4212876"/>
          <a:ext cx="456871" cy="28166"/>
        </a:xfrm>
        <a:custGeom>
          <a:avLst/>
          <a:gdLst/>
          <a:ahLst/>
          <a:cxnLst/>
          <a:rect l="0" t="0" r="0" b="0"/>
          <a:pathLst>
            <a:path>
              <a:moveTo>
                <a:pt x="0" y="14083"/>
              </a:moveTo>
              <a:lnTo>
                <a:pt x="456871" y="1408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5668828" y="4215538"/>
        <a:ext cx="22843" cy="22843"/>
      </dsp:txXfrm>
    </dsp:sp>
    <dsp:sp modelId="{29C73508-74D9-4A51-9572-7F3B24B0EB20}">
      <dsp:nvSpPr>
        <dsp:cNvPr id="0" name=""/>
        <dsp:cNvSpPr/>
      </dsp:nvSpPr>
      <dsp:spPr>
        <a:xfrm>
          <a:off x="5451857" y="4128258"/>
          <a:ext cx="2321716" cy="2062332"/>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b="1" kern="1200" dirty="0" smtClean="0"/>
            <a:t>Способность к серийно-последовательной обработке информации </a:t>
          </a:r>
          <a:endParaRPr lang="ru-RU" sz="1600" b="1" kern="1200" dirty="0"/>
        </a:p>
      </dsp:txBody>
      <dsp:txXfrm>
        <a:off x="5791864" y="4430280"/>
        <a:ext cx="1641702" cy="1458288"/>
      </dsp:txXfrm>
    </dsp:sp>
    <dsp:sp modelId="{CB22A680-F46E-4590-B364-AE57AE293FC6}">
      <dsp:nvSpPr>
        <dsp:cNvPr id="0" name=""/>
        <dsp:cNvSpPr/>
      </dsp:nvSpPr>
      <dsp:spPr>
        <a:xfrm rot="5400000">
          <a:off x="4477517" y="4646135"/>
          <a:ext cx="653276" cy="28166"/>
        </a:xfrm>
        <a:custGeom>
          <a:avLst/>
          <a:gdLst/>
          <a:ahLst/>
          <a:cxnLst/>
          <a:rect l="0" t="0" r="0" b="0"/>
          <a:pathLst>
            <a:path>
              <a:moveTo>
                <a:pt x="0" y="14083"/>
              </a:moveTo>
              <a:lnTo>
                <a:pt x="653276" y="1408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4787823" y="4643887"/>
        <a:ext cx="32663" cy="32663"/>
      </dsp:txXfrm>
    </dsp:sp>
    <dsp:sp modelId="{DD4C7811-5A2C-456E-8A49-C530CCD366BC}">
      <dsp:nvSpPr>
        <dsp:cNvPr id="0" name=""/>
        <dsp:cNvSpPr/>
      </dsp:nvSpPr>
      <dsp:spPr>
        <a:xfrm>
          <a:off x="3778953" y="4986857"/>
          <a:ext cx="2050404" cy="1843396"/>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b="1" kern="1200" dirty="0" smtClean="0"/>
            <a:t>Мотивационная сфера ребенка</a:t>
          </a:r>
          <a:endParaRPr lang="ru-RU" sz="1600" b="1" kern="1200" dirty="0"/>
        </a:p>
      </dsp:txBody>
      <dsp:txXfrm>
        <a:off x="4079228" y="5256816"/>
        <a:ext cx="1449854" cy="1303478"/>
      </dsp:txXfrm>
    </dsp:sp>
    <dsp:sp modelId="{78EDE407-76FA-440F-9871-85C25825E668}">
      <dsp:nvSpPr>
        <dsp:cNvPr id="0" name=""/>
        <dsp:cNvSpPr/>
      </dsp:nvSpPr>
      <dsp:spPr>
        <a:xfrm rot="8100000">
          <a:off x="3602566" y="4253079"/>
          <a:ext cx="570581" cy="28166"/>
        </a:xfrm>
        <a:custGeom>
          <a:avLst/>
          <a:gdLst/>
          <a:ahLst/>
          <a:cxnLst/>
          <a:rect l="0" t="0" r="0" b="0"/>
          <a:pathLst>
            <a:path>
              <a:moveTo>
                <a:pt x="0" y="14083"/>
              </a:moveTo>
              <a:lnTo>
                <a:pt x="570581" y="1408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0800000">
        <a:off x="3873593" y="4252898"/>
        <a:ext cx="28529" cy="28529"/>
      </dsp:txXfrm>
    </dsp:sp>
    <dsp:sp modelId="{4B9B5E13-60D0-44B8-9CB6-5D1825272212}">
      <dsp:nvSpPr>
        <dsp:cNvPr id="0" name=""/>
        <dsp:cNvSpPr/>
      </dsp:nvSpPr>
      <dsp:spPr>
        <a:xfrm>
          <a:off x="1958743" y="4233733"/>
          <a:ext cx="2073704" cy="185138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b="1" kern="1200" dirty="0" smtClean="0"/>
            <a:t>Состояние фонематического восприятия</a:t>
          </a:r>
          <a:endParaRPr lang="ru-RU" sz="1600" b="1" kern="1200" dirty="0"/>
        </a:p>
      </dsp:txBody>
      <dsp:txXfrm>
        <a:off x="2262430" y="4504862"/>
        <a:ext cx="1466330" cy="1309125"/>
      </dsp:txXfrm>
    </dsp:sp>
    <dsp:sp modelId="{4F8E1D12-EF24-4A78-8558-672D0153B2E7}">
      <dsp:nvSpPr>
        <dsp:cNvPr id="0" name=""/>
        <dsp:cNvSpPr/>
      </dsp:nvSpPr>
      <dsp:spPr>
        <a:xfrm rot="10800000">
          <a:off x="3374028" y="3336781"/>
          <a:ext cx="389236" cy="28166"/>
        </a:xfrm>
        <a:custGeom>
          <a:avLst/>
          <a:gdLst/>
          <a:ahLst/>
          <a:cxnLst/>
          <a:rect l="0" t="0" r="0" b="0"/>
          <a:pathLst>
            <a:path>
              <a:moveTo>
                <a:pt x="0" y="14083"/>
              </a:moveTo>
              <a:lnTo>
                <a:pt x="389236" y="1408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0800000">
        <a:off x="3558915" y="3341134"/>
        <a:ext cx="19461" cy="19461"/>
      </dsp:txXfrm>
    </dsp:sp>
    <dsp:sp modelId="{221B013B-B7F3-4E13-8752-3363C5508984}">
      <dsp:nvSpPr>
        <dsp:cNvPr id="0" name=""/>
        <dsp:cNvSpPr/>
      </dsp:nvSpPr>
      <dsp:spPr>
        <a:xfrm>
          <a:off x="1118902" y="2342374"/>
          <a:ext cx="2255125" cy="201698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b="1" kern="1200" dirty="0" err="1" smtClean="0"/>
            <a:t>Семантичес-кая</a:t>
          </a:r>
          <a:r>
            <a:rPr lang="ru-RU" sz="1600" b="1" kern="1200" dirty="0" smtClean="0"/>
            <a:t> </a:t>
          </a:r>
          <a:r>
            <a:rPr lang="ru-RU" sz="1600" b="1" kern="1200" dirty="0" err="1" smtClean="0"/>
            <a:t>недостаточ-ность</a:t>
          </a:r>
          <a:endParaRPr lang="ru-RU" sz="1600" b="1" kern="1200" dirty="0"/>
        </a:p>
      </dsp:txBody>
      <dsp:txXfrm>
        <a:off x="1449157" y="2637754"/>
        <a:ext cx="1594615" cy="1426220"/>
      </dsp:txXfrm>
    </dsp:sp>
    <dsp:sp modelId="{B5877251-9653-4D3B-A025-0B2B0EEF3D35}">
      <dsp:nvSpPr>
        <dsp:cNvPr id="0" name=""/>
        <dsp:cNvSpPr/>
      </dsp:nvSpPr>
      <dsp:spPr>
        <a:xfrm rot="13500000">
          <a:off x="3607736" y="2422625"/>
          <a:ext cx="564525" cy="28166"/>
        </a:xfrm>
        <a:custGeom>
          <a:avLst/>
          <a:gdLst/>
          <a:ahLst/>
          <a:cxnLst/>
          <a:rect l="0" t="0" r="0" b="0"/>
          <a:pathLst>
            <a:path>
              <a:moveTo>
                <a:pt x="0" y="14083"/>
              </a:moveTo>
              <a:lnTo>
                <a:pt x="564525" y="1408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0800000">
        <a:off x="3875885" y="2422595"/>
        <a:ext cx="28226" cy="28226"/>
      </dsp:txXfrm>
    </dsp:sp>
    <dsp:sp modelId="{364C2A77-7FE1-4FE8-8096-A200F9727663}">
      <dsp:nvSpPr>
        <dsp:cNvPr id="0" name=""/>
        <dsp:cNvSpPr/>
      </dsp:nvSpPr>
      <dsp:spPr>
        <a:xfrm>
          <a:off x="1873898" y="657249"/>
          <a:ext cx="2243392" cy="1770111"/>
        </a:xfrm>
        <a:prstGeom prst="ellipse">
          <a:avLst/>
        </a:prstGeom>
        <a:solidFill>
          <a:schemeClr val="accent4">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b="1" kern="1200" dirty="0" smtClean="0"/>
            <a:t>Слуховое восприятие</a:t>
          </a:r>
          <a:endParaRPr lang="ru-RU" sz="1600" b="1" kern="1200" dirty="0"/>
        </a:p>
      </dsp:txBody>
      <dsp:txXfrm>
        <a:off x="2202435" y="916476"/>
        <a:ext cx="1586318" cy="12516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644E8E-E704-4D27-928B-6C0AABAF5EBE}">
      <dsp:nvSpPr>
        <dsp:cNvPr id="0" name=""/>
        <dsp:cNvSpPr/>
      </dsp:nvSpPr>
      <dsp:spPr>
        <a:xfrm>
          <a:off x="0" y="0"/>
          <a:ext cx="6096000" cy="680981"/>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76200" dist="50800" dir="5400000" rotWithShape="0">
            <a:srgbClr val="4E3B30">
              <a:alpha val="6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b="0" u="sng" kern="1200" dirty="0" smtClean="0">
              <a:latin typeface="Times New Roman" pitchFamily="18" charset="0"/>
              <a:cs typeface="Times New Roman" pitchFamily="18" charset="0"/>
            </a:rPr>
            <a:t>Искажение структуры отдельного слога</a:t>
          </a:r>
          <a:endParaRPr lang="ru-RU" sz="1800" b="0" kern="1200" dirty="0">
            <a:latin typeface="Times New Roman" pitchFamily="18" charset="0"/>
            <a:cs typeface="Times New Roman" pitchFamily="18" charset="0"/>
          </a:endParaRPr>
        </a:p>
      </dsp:txBody>
      <dsp:txXfrm>
        <a:off x="1287298" y="0"/>
        <a:ext cx="4808701" cy="680981"/>
      </dsp:txXfrm>
    </dsp:sp>
    <dsp:sp modelId="{10A08C1E-4C2E-45D0-8E40-2C601D6F91D7}">
      <dsp:nvSpPr>
        <dsp:cNvPr id="0" name=""/>
        <dsp:cNvSpPr/>
      </dsp:nvSpPr>
      <dsp:spPr>
        <a:xfrm>
          <a:off x="80546" y="0"/>
          <a:ext cx="101851" cy="544785"/>
        </a:xfrm>
        <a:prstGeom prst="roundRect">
          <a:avLst>
            <a:gd name="adj" fmla="val 10000"/>
          </a:avLst>
        </a:prstGeom>
        <a:solidFill>
          <a:schemeClr val="accent1">
            <a:tint val="50000"/>
            <a:hueOff val="0"/>
            <a:satOff val="0"/>
            <a:lumOff val="0"/>
            <a:alphaOff val="0"/>
          </a:schemeClr>
        </a:solidFill>
        <a:ln w="38100" cap="flat" cmpd="sng" algn="ctr">
          <a:solidFill>
            <a:schemeClr val="lt1">
              <a:hueOff val="0"/>
              <a:satOff val="0"/>
              <a:lumOff val="0"/>
              <a:alphaOff val="0"/>
            </a:schemeClr>
          </a:solidFill>
          <a:prstDash val="solid"/>
        </a:ln>
        <a:effectLst>
          <a:outerShdw blurRad="76200" dist="50800" dir="5400000" rotWithShape="0">
            <a:srgbClr val="4E3B30">
              <a:alpha val="60000"/>
            </a:srgbClr>
          </a:outerShdw>
        </a:effectLst>
      </dsp:spPr>
      <dsp:style>
        <a:lnRef idx="3">
          <a:scrgbClr r="0" g="0" b="0"/>
        </a:lnRef>
        <a:fillRef idx="1">
          <a:scrgbClr r="0" g="0" b="0"/>
        </a:fillRef>
        <a:effectRef idx="1">
          <a:scrgbClr r="0" g="0" b="0"/>
        </a:effectRef>
        <a:fontRef idx="minor"/>
      </dsp:style>
    </dsp:sp>
    <dsp:sp modelId="{83A14E5D-876E-4360-BD26-FFA4297A1718}">
      <dsp:nvSpPr>
        <dsp:cNvPr id="0" name=""/>
        <dsp:cNvSpPr/>
      </dsp:nvSpPr>
      <dsp:spPr>
        <a:xfrm>
          <a:off x="0" y="823388"/>
          <a:ext cx="6096000" cy="680981"/>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76200" dist="50800" dir="5400000" rotWithShape="0">
            <a:srgbClr val="4E3B30">
              <a:alpha val="6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u="sng" kern="1200" dirty="0" smtClean="0">
              <a:latin typeface="Times New Roman" pitchFamily="18" charset="0"/>
              <a:cs typeface="Times New Roman" pitchFamily="18" charset="0"/>
            </a:rPr>
            <a:t>Нарушение последовательности слогов в слове</a:t>
          </a:r>
          <a:endParaRPr lang="ru-RU" sz="1800" kern="1200" dirty="0">
            <a:latin typeface="Times New Roman" pitchFamily="18" charset="0"/>
            <a:cs typeface="Times New Roman" pitchFamily="18" charset="0"/>
          </a:endParaRPr>
        </a:p>
      </dsp:txBody>
      <dsp:txXfrm>
        <a:off x="1287298" y="823388"/>
        <a:ext cx="4808701" cy="680981"/>
      </dsp:txXfrm>
    </dsp:sp>
    <dsp:sp modelId="{DE7DE8D7-D761-48EB-A57C-A7E8A8235100}">
      <dsp:nvSpPr>
        <dsp:cNvPr id="0" name=""/>
        <dsp:cNvSpPr/>
      </dsp:nvSpPr>
      <dsp:spPr>
        <a:xfrm>
          <a:off x="80546" y="823383"/>
          <a:ext cx="76955" cy="544785"/>
        </a:xfrm>
        <a:prstGeom prst="roundRect">
          <a:avLst>
            <a:gd name="adj" fmla="val 10000"/>
          </a:avLst>
        </a:prstGeom>
        <a:solidFill>
          <a:schemeClr val="accent1">
            <a:tint val="50000"/>
            <a:hueOff val="0"/>
            <a:satOff val="0"/>
            <a:lumOff val="0"/>
            <a:alphaOff val="0"/>
          </a:schemeClr>
        </a:solidFill>
        <a:ln w="38100" cap="flat" cmpd="sng" algn="ctr">
          <a:solidFill>
            <a:schemeClr val="lt1">
              <a:hueOff val="0"/>
              <a:satOff val="0"/>
              <a:lumOff val="0"/>
              <a:alphaOff val="0"/>
            </a:schemeClr>
          </a:solidFill>
          <a:prstDash val="solid"/>
        </a:ln>
        <a:effectLst>
          <a:outerShdw blurRad="76200" dist="50800" dir="5400000" rotWithShape="0">
            <a:srgbClr val="4E3B30">
              <a:alpha val="60000"/>
            </a:srgbClr>
          </a:outerShdw>
        </a:effectLst>
      </dsp:spPr>
      <dsp:style>
        <a:lnRef idx="3">
          <a:scrgbClr r="0" g="0" b="0"/>
        </a:lnRef>
        <a:fillRef idx="1">
          <a:scrgbClr r="0" g="0" b="0"/>
        </a:fillRef>
        <a:effectRef idx="1">
          <a:scrgbClr r="0" g="0" b="0"/>
        </a:effectRef>
        <a:fontRef idx="minor"/>
      </dsp:style>
    </dsp:sp>
    <dsp:sp modelId="{90516C6B-C494-4A7C-9505-5A15FFB41340}">
      <dsp:nvSpPr>
        <dsp:cNvPr id="0" name=""/>
        <dsp:cNvSpPr/>
      </dsp:nvSpPr>
      <dsp:spPr>
        <a:xfrm>
          <a:off x="0" y="1498160"/>
          <a:ext cx="6096000" cy="680981"/>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76200" dist="50800" dir="5400000" rotWithShape="0">
            <a:srgbClr val="4E3B30">
              <a:alpha val="6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u="sng" kern="1200" dirty="0" smtClean="0">
              <a:latin typeface="Times New Roman" pitchFamily="18" charset="0"/>
              <a:cs typeface="Times New Roman" pitchFamily="18" charset="0"/>
            </a:rPr>
            <a:t>Нарушение количества слогов</a:t>
          </a:r>
          <a:endParaRPr lang="ru-RU" sz="1800" kern="1200" dirty="0">
            <a:latin typeface="Times New Roman" pitchFamily="18" charset="0"/>
            <a:cs typeface="Times New Roman" pitchFamily="18" charset="0"/>
          </a:endParaRPr>
        </a:p>
      </dsp:txBody>
      <dsp:txXfrm>
        <a:off x="1287298" y="1498160"/>
        <a:ext cx="4808701" cy="680981"/>
      </dsp:txXfrm>
    </dsp:sp>
    <dsp:sp modelId="{2CBBF814-FACC-4754-9826-20A72CEB3ECB}">
      <dsp:nvSpPr>
        <dsp:cNvPr id="0" name=""/>
        <dsp:cNvSpPr/>
      </dsp:nvSpPr>
      <dsp:spPr>
        <a:xfrm>
          <a:off x="80546" y="1564433"/>
          <a:ext cx="67056" cy="544785"/>
        </a:xfrm>
        <a:prstGeom prst="roundRect">
          <a:avLst>
            <a:gd name="adj" fmla="val 10000"/>
          </a:avLst>
        </a:prstGeom>
        <a:solidFill>
          <a:schemeClr val="accent1">
            <a:tint val="50000"/>
            <a:hueOff val="0"/>
            <a:satOff val="0"/>
            <a:lumOff val="0"/>
            <a:alphaOff val="0"/>
          </a:schemeClr>
        </a:solidFill>
        <a:ln w="38100" cap="flat" cmpd="sng" algn="ctr">
          <a:solidFill>
            <a:schemeClr val="lt1">
              <a:hueOff val="0"/>
              <a:satOff val="0"/>
              <a:lumOff val="0"/>
              <a:alphaOff val="0"/>
            </a:schemeClr>
          </a:solidFill>
          <a:prstDash val="solid"/>
        </a:ln>
        <a:effectLst>
          <a:outerShdw blurRad="76200" dist="50800" dir="5400000" rotWithShape="0">
            <a:srgbClr val="4E3B30">
              <a:alpha val="60000"/>
            </a:srgbClr>
          </a:outerShdw>
        </a:effectLst>
      </dsp:spPr>
      <dsp:style>
        <a:lnRef idx="3">
          <a:scrgbClr r="0" g="0" b="0"/>
        </a:lnRef>
        <a:fillRef idx="1">
          <a:scrgbClr r="0" g="0" b="0"/>
        </a:fillRef>
        <a:effectRef idx="1">
          <a:scrgbClr r="0" g="0" b="0"/>
        </a:effectRef>
        <a:fontRef idx="minor"/>
      </dsp:style>
    </dsp:sp>
    <dsp:sp modelId="{73BA38A4-F0E2-40A0-94A5-BFC61D78176D}">
      <dsp:nvSpPr>
        <dsp:cNvPr id="0" name=""/>
        <dsp:cNvSpPr/>
      </dsp:nvSpPr>
      <dsp:spPr>
        <a:xfrm>
          <a:off x="0" y="2223140"/>
          <a:ext cx="6096000" cy="680981"/>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76200" dist="50800" dir="5400000" rotWithShape="0">
            <a:srgbClr val="4E3B30">
              <a:alpha val="6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b="0" kern="1200" dirty="0" smtClean="0">
              <a:latin typeface="Times New Roman" pitchFamily="18" charset="0"/>
              <a:cs typeface="Times New Roman" pitchFamily="18" charset="0"/>
            </a:rPr>
            <a:t>Инертное </a:t>
          </a:r>
          <a:r>
            <a:rPr lang="ru-RU" sz="1800" b="0" kern="1200" dirty="0" err="1" smtClean="0">
              <a:latin typeface="Times New Roman" pitchFamily="18" charset="0"/>
              <a:cs typeface="Times New Roman" pitchFamily="18" charset="0"/>
            </a:rPr>
            <a:t>застревание</a:t>
          </a:r>
          <a:r>
            <a:rPr lang="ru-RU" sz="1800" b="0" kern="1200" dirty="0" smtClean="0">
              <a:latin typeface="Times New Roman" pitchFamily="18" charset="0"/>
              <a:cs typeface="Times New Roman" pitchFamily="18" charset="0"/>
            </a:rPr>
            <a:t> на каком-либо слоге – персеверации </a:t>
          </a:r>
          <a:endParaRPr lang="ru-RU" sz="1800" b="0" kern="1200" dirty="0">
            <a:latin typeface="Times New Roman" pitchFamily="18" charset="0"/>
            <a:cs typeface="Times New Roman" pitchFamily="18" charset="0"/>
          </a:endParaRPr>
        </a:p>
      </dsp:txBody>
      <dsp:txXfrm>
        <a:off x="1287298" y="2223140"/>
        <a:ext cx="4808701" cy="680981"/>
      </dsp:txXfrm>
    </dsp:sp>
    <dsp:sp modelId="{EC420054-E82C-4181-90FC-7BAA4666471A}">
      <dsp:nvSpPr>
        <dsp:cNvPr id="0" name=""/>
        <dsp:cNvSpPr/>
      </dsp:nvSpPr>
      <dsp:spPr>
        <a:xfrm>
          <a:off x="80546" y="2223144"/>
          <a:ext cx="45720" cy="544785"/>
        </a:xfrm>
        <a:prstGeom prst="roundRect">
          <a:avLst>
            <a:gd name="adj" fmla="val 10000"/>
          </a:avLst>
        </a:prstGeom>
        <a:solidFill>
          <a:schemeClr val="accent1">
            <a:tint val="50000"/>
            <a:hueOff val="0"/>
            <a:satOff val="0"/>
            <a:lumOff val="0"/>
            <a:alphaOff val="0"/>
          </a:schemeClr>
        </a:solidFill>
        <a:ln w="38100" cap="flat" cmpd="sng" algn="ctr">
          <a:solidFill>
            <a:schemeClr val="lt1">
              <a:hueOff val="0"/>
              <a:satOff val="0"/>
              <a:lumOff val="0"/>
              <a:alphaOff val="0"/>
            </a:schemeClr>
          </a:solidFill>
          <a:prstDash val="solid"/>
        </a:ln>
        <a:effectLst>
          <a:outerShdw blurRad="76200" dist="50800" dir="5400000" rotWithShape="0">
            <a:srgbClr val="4E3B30">
              <a:alpha val="60000"/>
            </a:srgbClr>
          </a:outerShdw>
        </a:effectLst>
      </dsp:spPr>
      <dsp:style>
        <a:lnRef idx="3">
          <a:scrgbClr r="0" g="0" b="0"/>
        </a:lnRef>
        <a:fillRef idx="1">
          <a:scrgbClr r="0" g="0" b="0"/>
        </a:fillRef>
        <a:effectRef idx="1">
          <a:scrgbClr r="0" g="0" b="0"/>
        </a:effectRef>
        <a:fontRef idx="minor"/>
      </dsp:style>
    </dsp:sp>
    <dsp:sp modelId="{D3F98568-D8CD-4123-8A7B-31A2823E08BB}">
      <dsp:nvSpPr>
        <dsp:cNvPr id="0" name=""/>
        <dsp:cNvSpPr/>
      </dsp:nvSpPr>
      <dsp:spPr>
        <a:xfrm>
          <a:off x="0" y="2996320"/>
          <a:ext cx="6096000" cy="680981"/>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76200" dist="50800" dir="5400000" rotWithShape="0">
            <a:srgbClr val="4E3B30">
              <a:alpha val="6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b="0" kern="1200" dirty="0" smtClean="0">
              <a:latin typeface="Times New Roman" pitchFamily="18" charset="0"/>
              <a:cs typeface="Times New Roman" pitchFamily="18" charset="0"/>
            </a:rPr>
            <a:t>Уподобление одного слога другому</a:t>
          </a:r>
          <a:endParaRPr lang="ru-RU" sz="1800" b="0" kern="1200" dirty="0">
            <a:latin typeface="Times New Roman" pitchFamily="18" charset="0"/>
            <a:cs typeface="Times New Roman" pitchFamily="18" charset="0"/>
          </a:endParaRPr>
        </a:p>
      </dsp:txBody>
      <dsp:txXfrm>
        <a:off x="1287298" y="2996320"/>
        <a:ext cx="4808701" cy="680981"/>
      </dsp:txXfrm>
    </dsp:sp>
    <dsp:sp modelId="{00A0E9E9-6DC0-4334-AD33-8271C5EE8AF0}">
      <dsp:nvSpPr>
        <dsp:cNvPr id="0" name=""/>
        <dsp:cNvSpPr/>
      </dsp:nvSpPr>
      <dsp:spPr>
        <a:xfrm flipH="1">
          <a:off x="80546" y="3046527"/>
          <a:ext cx="67056" cy="544785"/>
        </a:xfrm>
        <a:prstGeom prst="roundRect">
          <a:avLst>
            <a:gd name="adj" fmla="val 10000"/>
          </a:avLst>
        </a:prstGeom>
        <a:solidFill>
          <a:schemeClr val="accent1">
            <a:tint val="50000"/>
            <a:hueOff val="0"/>
            <a:satOff val="0"/>
            <a:lumOff val="0"/>
            <a:alphaOff val="0"/>
          </a:schemeClr>
        </a:solidFill>
        <a:ln w="38100" cap="flat" cmpd="sng" algn="ctr">
          <a:solidFill>
            <a:schemeClr val="lt1">
              <a:hueOff val="0"/>
              <a:satOff val="0"/>
              <a:lumOff val="0"/>
              <a:alphaOff val="0"/>
            </a:schemeClr>
          </a:solidFill>
          <a:prstDash val="solid"/>
        </a:ln>
        <a:effectLst>
          <a:outerShdw blurRad="76200" dist="50800" dir="5400000" rotWithShape="0">
            <a:srgbClr val="4E3B30">
              <a:alpha val="60000"/>
            </a:srgbClr>
          </a:outerShdw>
        </a:effectLst>
      </dsp:spPr>
      <dsp:style>
        <a:lnRef idx="3">
          <a:scrgbClr r="0" g="0" b="0"/>
        </a:lnRef>
        <a:fillRef idx="1">
          <a:scrgbClr r="0" g="0" b="0"/>
        </a:fillRef>
        <a:effectRef idx="1">
          <a:scrgbClr r="0" g="0" b="0"/>
        </a:effectRef>
        <a:fontRef idx="minor"/>
      </dsp:style>
    </dsp:sp>
    <dsp:sp modelId="{996855D1-15C6-4AF5-92B8-AEAC3D87B7D0}">
      <dsp:nvSpPr>
        <dsp:cNvPr id="0" name=""/>
        <dsp:cNvSpPr/>
      </dsp:nvSpPr>
      <dsp:spPr>
        <a:xfrm>
          <a:off x="0" y="3745400"/>
          <a:ext cx="6096000" cy="680981"/>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76200" dist="50800" dir="5400000" rotWithShape="0">
            <a:srgbClr val="4E3B30">
              <a:alpha val="6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kern="1200" dirty="0" smtClean="0">
              <a:latin typeface="Times New Roman" pitchFamily="18" charset="0"/>
              <a:cs typeface="Times New Roman" pitchFamily="18" charset="0"/>
            </a:rPr>
            <a:t>Антиципации (замена предшествующих звуков последующими) </a:t>
          </a:r>
          <a:endParaRPr lang="ru-RU" sz="1800" kern="1200" dirty="0">
            <a:latin typeface="Times New Roman" pitchFamily="18" charset="0"/>
            <a:cs typeface="Times New Roman" pitchFamily="18" charset="0"/>
          </a:endParaRPr>
        </a:p>
      </dsp:txBody>
      <dsp:txXfrm>
        <a:off x="1287298" y="3745400"/>
        <a:ext cx="4808701" cy="680981"/>
      </dsp:txXfrm>
    </dsp:sp>
    <dsp:sp modelId="{546FE84E-88D4-45EF-8F2E-920483B401D1}">
      <dsp:nvSpPr>
        <dsp:cNvPr id="0" name=""/>
        <dsp:cNvSpPr/>
      </dsp:nvSpPr>
      <dsp:spPr>
        <a:xfrm>
          <a:off x="8540" y="3779542"/>
          <a:ext cx="101851" cy="544785"/>
        </a:xfrm>
        <a:prstGeom prst="roundRect">
          <a:avLst>
            <a:gd name="adj" fmla="val 10000"/>
          </a:avLst>
        </a:prstGeom>
        <a:solidFill>
          <a:schemeClr val="accent1">
            <a:tint val="50000"/>
            <a:hueOff val="0"/>
            <a:satOff val="0"/>
            <a:lumOff val="0"/>
            <a:alphaOff val="0"/>
          </a:schemeClr>
        </a:solidFill>
        <a:ln w="38100" cap="flat" cmpd="sng" algn="ctr">
          <a:solidFill>
            <a:schemeClr val="lt1">
              <a:hueOff val="0"/>
              <a:satOff val="0"/>
              <a:lumOff val="0"/>
              <a:alphaOff val="0"/>
            </a:schemeClr>
          </a:solidFill>
          <a:prstDash val="solid"/>
        </a:ln>
        <a:effectLst>
          <a:outerShdw blurRad="76200" dist="50800" dir="5400000" rotWithShape="0">
            <a:srgbClr val="4E3B30">
              <a:alpha val="60000"/>
            </a:srgbClr>
          </a:outerShdw>
        </a:effectLst>
      </dsp:spPr>
      <dsp:style>
        <a:lnRef idx="3">
          <a:scrgbClr r="0" g="0" b="0"/>
        </a:lnRef>
        <a:fillRef idx="1">
          <a:scrgbClr r="0" g="0" b="0"/>
        </a:fillRef>
        <a:effectRef idx="1">
          <a:scrgbClr r="0" g="0" b="0"/>
        </a:effectRef>
        <a:fontRef idx="minor"/>
      </dsp:style>
    </dsp:sp>
    <dsp:sp modelId="{D21F9C55-EEAF-4474-925E-5A9F21279F07}">
      <dsp:nvSpPr>
        <dsp:cNvPr id="0" name=""/>
        <dsp:cNvSpPr/>
      </dsp:nvSpPr>
      <dsp:spPr>
        <a:xfrm>
          <a:off x="0" y="4503594"/>
          <a:ext cx="6096000" cy="680981"/>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76200" dist="50800" dir="5400000" rotWithShape="0">
            <a:srgbClr val="4E3B30">
              <a:alpha val="6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kern="1200" dirty="0" smtClean="0">
              <a:latin typeface="Times New Roman" pitchFamily="18" charset="0"/>
              <a:cs typeface="Times New Roman" pitchFamily="18" charset="0"/>
            </a:rPr>
            <a:t>Контаминации (смешение слов) </a:t>
          </a:r>
          <a:endParaRPr lang="ru-RU" sz="1800" kern="1200" dirty="0">
            <a:latin typeface="Times New Roman" pitchFamily="18" charset="0"/>
            <a:cs typeface="Times New Roman" pitchFamily="18" charset="0"/>
          </a:endParaRPr>
        </a:p>
      </dsp:txBody>
      <dsp:txXfrm>
        <a:off x="1287298" y="4503594"/>
        <a:ext cx="4808701" cy="680981"/>
      </dsp:txXfrm>
    </dsp:sp>
    <dsp:sp modelId="{331936B6-F822-473D-94FF-39867D780FC8}">
      <dsp:nvSpPr>
        <dsp:cNvPr id="0" name=""/>
        <dsp:cNvSpPr/>
      </dsp:nvSpPr>
      <dsp:spPr>
        <a:xfrm flipH="1">
          <a:off x="80546" y="4602925"/>
          <a:ext cx="45720" cy="544785"/>
        </a:xfrm>
        <a:prstGeom prst="roundRect">
          <a:avLst>
            <a:gd name="adj" fmla="val 10000"/>
          </a:avLst>
        </a:prstGeom>
        <a:solidFill>
          <a:schemeClr val="accent1">
            <a:tint val="50000"/>
            <a:hueOff val="0"/>
            <a:satOff val="0"/>
            <a:lumOff val="0"/>
            <a:alphaOff val="0"/>
          </a:schemeClr>
        </a:solidFill>
        <a:ln w="38100" cap="flat" cmpd="sng" algn="ctr">
          <a:solidFill>
            <a:schemeClr val="lt1">
              <a:hueOff val="0"/>
              <a:satOff val="0"/>
              <a:lumOff val="0"/>
              <a:alphaOff val="0"/>
            </a:schemeClr>
          </a:solidFill>
          <a:prstDash val="solid"/>
        </a:ln>
        <a:effectLst>
          <a:outerShdw blurRad="76200" dist="50800" dir="5400000" rotWithShape="0">
            <a:srgbClr val="4E3B30">
              <a:alpha val="60000"/>
            </a:srgbClr>
          </a:outerShdw>
        </a:effectLst>
      </dsp:spPr>
      <dsp:style>
        <a:lnRef idx="3">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23FBF0-195F-4D10-B090-428118B155BD}">
      <dsp:nvSpPr>
        <dsp:cNvPr id="0" name=""/>
        <dsp:cNvSpPr/>
      </dsp:nvSpPr>
      <dsp:spPr>
        <a:xfrm>
          <a:off x="11123" y="1448669"/>
          <a:ext cx="2311991" cy="141593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kern="1200" dirty="0" smtClean="0"/>
            <a:t>Перестановка слогов</a:t>
          </a:r>
          <a:endParaRPr lang="ru-RU" sz="1600" kern="1200" dirty="0"/>
        </a:p>
      </dsp:txBody>
      <dsp:txXfrm>
        <a:off x="349706" y="1656028"/>
        <a:ext cx="1634825" cy="1001215"/>
      </dsp:txXfrm>
    </dsp:sp>
    <dsp:sp modelId="{46622296-0924-4DF7-AF0D-45FC43C447A9}">
      <dsp:nvSpPr>
        <dsp:cNvPr id="0" name=""/>
        <dsp:cNvSpPr/>
      </dsp:nvSpPr>
      <dsp:spPr>
        <a:xfrm>
          <a:off x="955858" y="2923755"/>
          <a:ext cx="422521" cy="422521"/>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ru-RU" sz="500" kern="1200"/>
        </a:p>
      </dsp:txBody>
      <dsp:txXfrm>
        <a:off x="1011863" y="3085327"/>
        <a:ext cx="310511" cy="99377"/>
      </dsp:txXfrm>
    </dsp:sp>
    <dsp:sp modelId="{5DC93690-4C53-4A94-B910-3DC029FEA369}">
      <dsp:nvSpPr>
        <dsp:cNvPr id="0" name=""/>
        <dsp:cNvSpPr/>
      </dsp:nvSpPr>
      <dsp:spPr>
        <a:xfrm>
          <a:off x="158805" y="3343843"/>
          <a:ext cx="2333125" cy="145522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kern="1200" dirty="0" smtClean="0"/>
            <a:t>Добавление слогов</a:t>
          </a:r>
          <a:endParaRPr lang="ru-RU" sz="2000" kern="1200" dirty="0"/>
        </a:p>
      </dsp:txBody>
      <dsp:txXfrm>
        <a:off x="500483" y="3556955"/>
        <a:ext cx="1649769" cy="1028997"/>
      </dsp:txXfrm>
    </dsp:sp>
    <dsp:sp modelId="{B7E9FA15-990A-4A00-B192-077D0A53BCDD}">
      <dsp:nvSpPr>
        <dsp:cNvPr id="0" name=""/>
        <dsp:cNvSpPr/>
      </dsp:nvSpPr>
      <dsp:spPr>
        <a:xfrm rot="44404">
          <a:off x="2561644" y="3006246"/>
          <a:ext cx="147819" cy="2709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ru-RU" sz="900" kern="1200"/>
        </a:p>
      </dsp:txBody>
      <dsp:txXfrm>
        <a:off x="2561646" y="3060159"/>
        <a:ext cx="103473" cy="162598"/>
      </dsp:txXfrm>
    </dsp:sp>
    <dsp:sp modelId="{F76EB45F-6E7E-4A9A-81AB-87F1F7E87EF8}">
      <dsp:nvSpPr>
        <dsp:cNvPr id="0" name=""/>
        <dsp:cNvSpPr/>
      </dsp:nvSpPr>
      <dsp:spPr>
        <a:xfrm>
          <a:off x="2770772" y="1971433"/>
          <a:ext cx="1729233" cy="2366453"/>
        </a:xfrm>
        <a:prstGeom prst="ellipse">
          <a:avLst/>
        </a:prstGeom>
        <a:solidFill>
          <a:schemeClr val="tx1">
            <a:lumMod val="75000"/>
            <a:lumOff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kern="1200" dirty="0" smtClean="0"/>
            <a:t>Первичное </a:t>
          </a:r>
          <a:r>
            <a:rPr lang="ru-RU" sz="1600" kern="1200" dirty="0" err="1" smtClean="0"/>
            <a:t>недораз-витие</a:t>
          </a:r>
          <a:r>
            <a:rPr lang="ru-RU" sz="1600" kern="1200" dirty="0" smtClean="0"/>
            <a:t> слухового восприятия</a:t>
          </a:r>
          <a:endParaRPr lang="ru-RU" sz="1600" kern="1200" dirty="0"/>
        </a:p>
      </dsp:txBody>
      <dsp:txXfrm>
        <a:off x="3024012" y="2317992"/>
        <a:ext cx="1222753" cy="16733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22CCFC-E4C2-465E-B284-87251B21B31C}">
      <dsp:nvSpPr>
        <dsp:cNvPr id="0" name=""/>
        <dsp:cNvSpPr/>
      </dsp:nvSpPr>
      <dsp:spPr>
        <a:xfrm>
          <a:off x="39115" y="782679"/>
          <a:ext cx="2265609" cy="13018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kern="1200" dirty="0" smtClean="0"/>
            <a:t>Сокращение слогов</a:t>
          </a:r>
          <a:endParaRPr lang="ru-RU" sz="1600" kern="1200" dirty="0"/>
        </a:p>
      </dsp:txBody>
      <dsp:txXfrm>
        <a:off x="370906" y="973323"/>
        <a:ext cx="1602027" cy="920513"/>
      </dsp:txXfrm>
    </dsp:sp>
    <dsp:sp modelId="{71D73E7C-F110-43A9-95E5-62F6A296FFCC}">
      <dsp:nvSpPr>
        <dsp:cNvPr id="0" name=""/>
        <dsp:cNvSpPr/>
      </dsp:nvSpPr>
      <dsp:spPr>
        <a:xfrm>
          <a:off x="957954" y="2144391"/>
          <a:ext cx="427932" cy="427932"/>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ru-RU" sz="500" kern="1200"/>
        </a:p>
      </dsp:txBody>
      <dsp:txXfrm>
        <a:off x="1014676" y="2308032"/>
        <a:ext cx="314488" cy="100650"/>
      </dsp:txXfrm>
    </dsp:sp>
    <dsp:sp modelId="{9DA8557E-410F-481B-BD18-66BF0431990B}">
      <dsp:nvSpPr>
        <dsp:cNvPr id="0" name=""/>
        <dsp:cNvSpPr/>
      </dsp:nvSpPr>
      <dsp:spPr>
        <a:xfrm>
          <a:off x="303" y="2632235"/>
          <a:ext cx="2343235" cy="126812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kern="1200" dirty="0" smtClean="0"/>
            <a:t>Уподобление слогов друг другу</a:t>
          </a:r>
          <a:endParaRPr lang="ru-RU" sz="1600" kern="1200" dirty="0"/>
        </a:p>
      </dsp:txBody>
      <dsp:txXfrm>
        <a:off x="343462" y="2817948"/>
        <a:ext cx="1656917" cy="896701"/>
      </dsp:txXfrm>
    </dsp:sp>
    <dsp:sp modelId="{C12F6902-3F7F-46A4-9CD4-248C7220B3FC}">
      <dsp:nvSpPr>
        <dsp:cNvPr id="0" name=""/>
        <dsp:cNvSpPr/>
      </dsp:nvSpPr>
      <dsp:spPr>
        <a:xfrm>
          <a:off x="957954" y="3960273"/>
          <a:ext cx="427932" cy="427932"/>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ru-RU" sz="500" kern="1200"/>
        </a:p>
      </dsp:txBody>
      <dsp:txXfrm>
        <a:off x="1014676" y="4123914"/>
        <a:ext cx="314488" cy="100650"/>
      </dsp:txXfrm>
    </dsp:sp>
    <dsp:sp modelId="{09ED5062-D525-42C9-B5AB-AC98FFDE3121}">
      <dsp:nvSpPr>
        <dsp:cNvPr id="0" name=""/>
        <dsp:cNvSpPr/>
      </dsp:nvSpPr>
      <dsp:spPr>
        <a:xfrm>
          <a:off x="18497" y="4448117"/>
          <a:ext cx="2306846" cy="143856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kern="1200" dirty="0" smtClean="0"/>
            <a:t>Сокращение стечений согласных</a:t>
          </a:r>
          <a:endParaRPr lang="ru-RU" sz="1600" kern="1200" dirty="0"/>
        </a:p>
      </dsp:txBody>
      <dsp:txXfrm>
        <a:off x="356327" y="4658790"/>
        <a:ext cx="1631186" cy="1017217"/>
      </dsp:txXfrm>
    </dsp:sp>
    <dsp:sp modelId="{0A3C0E2E-227E-4C5B-BCA2-51EFE76372C2}">
      <dsp:nvSpPr>
        <dsp:cNvPr id="0" name=""/>
        <dsp:cNvSpPr/>
      </dsp:nvSpPr>
      <dsp:spPr>
        <a:xfrm>
          <a:off x="2454210" y="3197446"/>
          <a:ext cx="234625" cy="2744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ru-RU" sz="900" kern="1200"/>
        </a:p>
      </dsp:txBody>
      <dsp:txXfrm>
        <a:off x="2454210" y="3252339"/>
        <a:ext cx="164238" cy="164681"/>
      </dsp:txXfrm>
    </dsp:sp>
    <dsp:sp modelId="{4E2539D3-A952-4092-8D6B-F0BA2D3F571A}">
      <dsp:nvSpPr>
        <dsp:cNvPr id="0" name=""/>
        <dsp:cNvSpPr/>
      </dsp:nvSpPr>
      <dsp:spPr>
        <a:xfrm>
          <a:off x="2786227" y="2114908"/>
          <a:ext cx="1785469" cy="2439542"/>
        </a:xfrm>
        <a:prstGeom prst="ellipse">
          <a:avLst/>
        </a:prstGeom>
        <a:solidFill>
          <a:schemeClr val="tx1">
            <a:lumMod val="75000"/>
            <a:lumOff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kern="1200" dirty="0" smtClean="0">
              <a:latin typeface="Times New Roman" pitchFamily="18" charset="0"/>
              <a:cs typeface="Times New Roman" pitchFamily="18" charset="0"/>
            </a:rPr>
            <a:t>Преимущественное нарушение артикуляционной сферы</a:t>
          </a:r>
          <a:endParaRPr lang="ru-RU" sz="1600" kern="1200" dirty="0">
            <a:latin typeface="Times New Roman" pitchFamily="18" charset="0"/>
            <a:cs typeface="Times New Roman" pitchFamily="18" charset="0"/>
          </a:endParaRPr>
        </a:p>
      </dsp:txBody>
      <dsp:txXfrm>
        <a:off x="3047703" y="2472171"/>
        <a:ext cx="1262517" cy="17250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40031B-A1FA-4282-9F78-D4567B2ED86C}">
      <dsp:nvSpPr>
        <dsp:cNvPr id="0" name=""/>
        <dsp:cNvSpPr/>
      </dsp:nvSpPr>
      <dsp:spPr>
        <a:xfrm>
          <a:off x="664218" y="0"/>
          <a:ext cx="4882547" cy="4882547"/>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A0184D-8C5B-4B89-A7DF-2A4C2706D4D5}">
      <dsp:nvSpPr>
        <dsp:cNvPr id="0" name=""/>
        <dsp:cNvSpPr/>
      </dsp:nvSpPr>
      <dsp:spPr>
        <a:xfrm>
          <a:off x="2627777" y="469906"/>
          <a:ext cx="4698057" cy="886846"/>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smtClean="0">
              <a:latin typeface="Times New Roman" pitchFamily="18" charset="0"/>
              <a:cs typeface="Times New Roman" pitchFamily="18" charset="0"/>
            </a:rPr>
            <a:t>Подготовительный(создание фонетико-фонематической базы)</a:t>
          </a:r>
          <a:endParaRPr lang="ru-RU" sz="2400" kern="1200" dirty="0">
            <a:latin typeface="Times New Roman" pitchFamily="18" charset="0"/>
            <a:cs typeface="Times New Roman" pitchFamily="18" charset="0"/>
          </a:endParaRPr>
        </a:p>
      </dsp:txBody>
      <dsp:txXfrm>
        <a:off x="2671069" y="513198"/>
        <a:ext cx="4611473" cy="800262"/>
      </dsp:txXfrm>
    </dsp:sp>
    <dsp:sp modelId="{5E952694-16F9-4AAC-B42F-8963E968AE35}">
      <dsp:nvSpPr>
        <dsp:cNvPr id="0" name=""/>
        <dsp:cNvSpPr/>
      </dsp:nvSpPr>
      <dsp:spPr>
        <a:xfrm>
          <a:off x="3807202" y="1413408"/>
          <a:ext cx="4289290" cy="869066"/>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smtClean="0">
              <a:latin typeface="Times New Roman" pitchFamily="18" charset="0"/>
              <a:cs typeface="Times New Roman" pitchFamily="18" charset="0"/>
            </a:rPr>
            <a:t>Этап формирования слоговой структуры слова</a:t>
          </a:r>
        </a:p>
      </dsp:txBody>
      <dsp:txXfrm>
        <a:off x="3849626" y="1455832"/>
        <a:ext cx="4204442" cy="784218"/>
      </dsp:txXfrm>
    </dsp:sp>
    <dsp:sp modelId="{C05BDF33-FEB7-4905-8FD3-BC9809702A38}">
      <dsp:nvSpPr>
        <dsp:cNvPr id="0" name=""/>
        <dsp:cNvSpPr/>
      </dsp:nvSpPr>
      <dsp:spPr>
        <a:xfrm>
          <a:off x="2460418" y="2396435"/>
          <a:ext cx="5855997" cy="85958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smtClean="0">
              <a:latin typeface="Times New Roman" pitchFamily="18" charset="0"/>
              <a:cs typeface="Times New Roman" pitchFamily="18" charset="0"/>
            </a:rPr>
            <a:t>Этап закрепления навыков (заучивание </a:t>
          </a:r>
          <a:r>
            <a:rPr lang="ru-RU" sz="2400" kern="1200" dirty="0" err="1" smtClean="0">
              <a:latin typeface="Times New Roman" pitchFamily="18" charset="0"/>
              <a:cs typeface="Times New Roman" pitchFamily="18" charset="0"/>
            </a:rPr>
            <a:t>чистоговорок</a:t>
          </a:r>
          <a:r>
            <a:rPr lang="ru-RU" sz="2400" kern="1200" dirty="0" smtClean="0">
              <a:latin typeface="Times New Roman" pitchFamily="18" charset="0"/>
              <a:cs typeface="Times New Roman" pitchFamily="18" charset="0"/>
            </a:rPr>
            <a:t>, стихов, рассказов), </a:t>
          </a:r>
          <a:endParaRPr lang="ru-RU" sz="2400" kern="1200" dirty="0">
            <a:latin typeface="Times New Roman" pitchFamily="18" charset="0"/>
            <a:cs typeface="Times New Roman" pitchFamily="18" charset="0"/>
          </a:endParaRPr>
        </a:p>
      </dsp:txBody>
      <dsp:txXfrm>
        <a:off x="2502379" y="2438396"/>
        <a:ext cx="5772075" cy="775663"/>
      </dsp:txXfrm>
    </dsp:sp>
    <dsp:sp modelId="{623FC675-09FE-4834-A5FA-1EAA8C1DDE90}">
      <dsp:nvSpPr>
        <dsp:cNvPr id="0" name=""/>
        <dsp:cNvSpPr/>
      </dsp:nvSpPr>
      <dsp:spPr>
        <a:xfrm>
          <a:off x="2396659" y="3432295"/>
          <a:ext cx="5919756" cy="93879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smtClean="0">
              <a:latin typeface="Times New Roman" pitchFamily="18" charset="0"/>
              <a:cs typeface="Times New Roman" pitchFamily="18" charset="0"/>
            </a:rPr>
            <a:t>Заключительный этап (использование навыков в самостоятельной речи).</a:t>
          </a:r>
          <a:endParaRPr lang="ru-RU" sz="2400" kern="1200" dirty="0">
            <a:latin typeface="Times New Roman" pitchFamily="18" charset="0"/>
            <a:cs typeface="Times New Roman" pitchFamily="18" charset="0"/>
          </a:endParaRPr>
        </a:p>
      </dsp:txBody>
      <dsp:txXfrm>
        <a:off x="2442487" y="3478123"/>
        <a:ext cx="5828100" cy="84713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6259B9-DACB-4084-B261-A3BB01A1F98E}">
      <dsp:nvSpPr>
        <dsp:cNvPr id="0" name=""/>
        <dsp:cNvSpPr/>
      </dsp:nvSpPr>
      <dsp:spPr>
        <a:xfrm>
          <a:off x="0" y="365920"/>
          <a:ext cx="5086372" cy="5086372"/>
        </a:xfrm>
        <a:prstGeom prst="pie">
          <a:avLst>
            <a:gd name="adj1" fmla="val 5400000"/>
            <a:gd name="adj2" fmla="val 16200000"/>
          </a:avLst>
        </a:prstGeom>
        <a:gradFill rotWithShape="0">
          <a:gsLst>
            <a:gs pos="0">
              <a:schemeClr val="accent1">
                <a:shade val="80000"/>
                <a:hueOff val="0"/>
                <a:satOff val="0"/>
                <a:lumOff val="0"/>
                <a:alphaOff val="0"/>
                <a:tint val="30000"/>
                <a:satMod val="250000"/>
              </a:schemeClr>
            </a:gs>
            <a:gs pos="72000">
              <a:schemeClr val="accent1">
                <a:shade val="80000"/>
                <a:hueOff val="0"/>
                <a:satOff val="0"/>
                <a:lumOff val="0"/>
                <a:alphaOff val="0"/>
                <a:tint val="75000"/>
                <a:satMod val="210000"/>
              </a:schemeClr>
            </a:gs>
            <a:gs pos="100000">
              <a:schemeClr val="accent1">
                <a:shade val="80000"/>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595098E-F813-431D-A220-A1B4366A7BC8}">
      <dsp:nvSpPr>
        <dsp:cNvPr id="0" name=""/>
        <dsp:cNvSpPr/>
      </dsp:nvSpPr>
      <dsp:spPr>
        <a:xfrm>
          <a:off x="2543186" y="412715"/>
          <a:ext cx="5934101" cy="5086372"/>
        </a:xfrm>
        <a:prstGeom prst="rect">
          <a:avLst/>
        </a:prstGeom>
        <a:solidFill>
          <a:schemeClr val="lt1">
            <a:alpha val="90000"/>
            <a:hueOff val="0"/>
            <a:satOff val="0"/>
            <a:lumOff val="0"/>
            <a:alphaOff val="0"/>
          </a:schemeClr>
        </a:solidFill>
        <a:ln w="10000" cap="flat" cmpd="sng" algn="ctr">
          <a:solidFill>
            <a:schemeClr val="accent1">
              <a:shade val="8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ru-RU" sz="2400" b="0" kern="1200" dirty="0" smtClean="0">
              <a:latin typeface="Times New Roman" pitchFamily="18" charset="0"/>
              <a:cs typeface="Times New Roman" pitchFamily="18" charset="0"/>
            </a:rPr>
            <a:t>На развитие оптико-пространственной ориентации</a:t>
          </a:r>
          <a:endParaRPr lang="ru-RU" sz="2400" b="0" kern="1200" dirty="0">
            <a:latin typeface="Times New Roman" pitchFamily="18" charset="0"/>
            <a:cs typeface="Times New Roman" pitchFamily="18" charset="0"/>
          </a:endParaRPr>
        </a:p>
      </dsp:txBody>
      <dsp:txXfrm>
        <a:off x="2543186" y="412715"/>
        <a:ext cx="5934101" cy="813819"/>
      </dsp:txXfrm>
    </dsp:sp>
    <dsp:sp modelId="{2DC39339-CA12-45BB-A379-DA02FE769D07}">
      <dsp:nvSpPr>
        <dsp:cNvPr id="0" name=""/>
        <dsp:cNvSpPr/>
      </dsp:nvSpPr>
      <dsp:spPr>
        <a:xfrm>
          <a:off x="534069" y="1179740"/>
          <a:ext cx="4018234" cy="4018234"/>
        </a:xfrm>
        <a:prstGeom prst="pie">
          <a:avLst>
            <a:gd name="adj1" fmla="val 5400000"/>
            <a:gd name="adj2" fmla="val 16200000"/>
          </a:avLst>
        </a:prstGeom>
        <a:gradFill rotWithShape="0">
          <a:gsLst>
            <a:gs pos="0">
              <a:schemeClr val="accent1">
                <a:shade val="80000"/>
                <a:hueOff val="92683"/>
                <a:satOff val="-3630"/>
                <a:lumOff val="7058"/>
                <a:alphaOff val="0"/>
                <a:tint val="30000"/>
                <a:satMod val="250000"/>
              </a:schemeClr>
            </a:gs>
            <a:gs pos="72000">
              <a:schemeClr val="accent1">
                <a:shade val="80000"/>
                <a:hueOff val="92683"/>
                <a:satOff val="-3630"/>
                <a:lumOff val="7058"/>
                <a:alphaOff val="0"/>
                <a:tint val="75000"/>
                <a:satMod val="210000"/>
              </a:schemeClr>
            </a:gs>
            <a:gs pos="100000">
              <a:schemeClr val="accent1">
                <a:shade val="80000"/>
                <a:hueOff val="92683"/>
                <a:satOff val="-3630"/>
                <a:lumOff val="7058"/>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D1634ED-EFCF-40D2-9890-002D1C6BAA5C}">
      <dsp:nvSpPr>
        <dsp:cNvPr id="0" name=""/>
        <dsp:cNvSpPr/>
      </dsp:nvSpPr>
      <dsp:spPr>
        <a:xfrm>
          <a:off x="2543186" y="1332694"/>
          <a:ext cx="5934101" cy="3728399"/>
        </a:xfrm>
        <a:prstGeom prst="rect">
          <a:avLst/>
        </a:prstGeom>
        <a:solidFill>
          <a:schemeClr val="lt1">
            <a:alpha val="90000"/>
            <a:hueOff val="0"/>
            <a:satOff val="0"/>
            <a:lumOff val="0"/>
            <a:alphaOff val="0"/>
          </a:schemeClr>
        </a:solidFill>
        <a:ln w="10000" cap="flat" cmpd="sng" algn="ctr">
          <a:solidFill>
            <a:schemeClr val="accent1">
              <a:shade val="80000"/>
              <a:hueOff val="92683"/>
              <a:satOff val="-3630"/>
              <a:lumOff val="705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ru-RU" sz="2400" b="0" kern="1200" dirty="0" smtClean="0">
              <a:latin typeface="Times New Roman" pitchFamily="18" charset="0"/>
              <a:cs typeface="Times New Roman" pitchFamily="18" charset="0"/>
            </a:rPr>
            <a:t>На развитие </a:t>
          </a:r>
          <a:r>
            <a:rPr lang="ru-RU" sz="2400" b="0" kern="1200" dirty="0" err="1" smtClean="0">
              <a:latin typeface="Times New Roman" pitchFamily="18" charset="0"/>
              <a:cs typeface="Times New Roman" pitchFamily="18" charset="0"/>
            </a:rPr>
            <a:t>сомато-пространственной</a:t>
          </a:r>
          <a:r>
            <a:rPr lang="ru-RU" sz="2400" b="0" kern="1200" dirty="0" smtClean="0">
              <a:latin typeface="Times New Roman" pitchFamily="18" charset="0"/>
              <a:cs typeface="Times New Roman" pitchFamily="18" charset="0"/>
            </a:rPr>
            <a:t> ориентации</a:t>
          </a:r>
          <a:endParaRPr lang="ru-RU" sz="2400" b="0" kern="1200" dirty="0">
            <a:latin typeface="Times New Roman" pitchFamily="18" charset="0"/>
            <a:cs typeface="Times New Roman" pitchFamily="18" charset="0"/>
          </a:endParaRPr>
        </a:p>
      </dsp:txBody>
      <dsp:txXfrm>
        <a:off x="2543186" y="1332694"/>
        <a:ext cx="5934101" cy="755118"/>
      </dsp:txXfrm>
    </dsp:sp>
    <dsp:sp modelId="{1731498D-F64D-4DC8-AB15-2B62D07BB961}">
      <dsp:nvSpPr>
        <dsp:cNvPr id="0" name=""/>
        <dsp:cNvSpPr/>
      </dsp:nvSpPr>
      <dsp:spPr>
        <a:xfrm>
          <a:off x="1068138" y="1993559"/>
          <a:ext cx="2950096" cy="2950096"/>
        </a:xfrm>
        <a:prstGeom prst="pie">
          <a:avLst>
            <a:gd name="adj1" fmla="val 5400000"/>
            <a:gd name="adj2" fmla="val 16200000"/>
          </a:avLst>
        </a:prstGeom>
        <a:gradFill rotWithShape="0">
          <a:gsLst>
            <a:gs pos="0">
              <a:schemeClr val="accent1">
                <a:shade val="80000"/>
                <a:hueOff val="185367"/>
                <a:satOff val="-7259"/>
                <a:lumOff val="14115"/>
                <a:alphaOff val="0"/>
                <a:tint val="30000"/>
                <a:satMod val="250000"/>
              </a:schemeClr>
            </a:gs>
            <a:gs pos="72000">
              <a:schemeClr val="accent1">
                <a:shade val="80000"/>
                <a:hueOff val="185367"/>
                <a:satOff val="-7259"/>
                <a:lumOff val="14115"/>
                <a:alphaOff val="0"/>
                <a:tint val="75000"/>
                <a:satMod val="210000"/>
              </a:schemeClr>
            </a:gs>
            <a:gs pos="100000">
              <a:schemeClr val="accent1">
                <a:shade val="80000"/>
                <a:hueOff val="185367"/>
                <a:satOff val="-7259"/>
                <a:lumOff val="14115"/>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C5D8175-4BB4-41F8-83B9-5F3DECE106CE}">
      <dsp:nvSpPr>
        <dsp:cNvPr id="0" name=""/>
        <dsp:cNvSpPr/>
      </dsp:nvSpPr>
      <dsp:spPr>
        <a:xfrm>
          <a:off x="2543186" y="1993559"/>
          <a:ext cx="5934101" cy="2950096"/>
        </a:xfrm>
        <a:prstGeom prst="rect">
          <a:avLst/>
        </a:prstGeom>
        <a:solidFill>
          <a:schemeClr val="lt1">
            <a:alpha val="90000"/>
            <a:hueOff val="0"/>
            <a:satOff val="0"/>
            <a:lumOff val="0"/>
            <a:alphaOff val="0"/>
          </a:schemeClr>
        </a:solidFill>
        <a:ln w="10000" cap="flat" cmpd="sng" algn="ctr">
          <a:solidFill>
            <a:schemeClr val="accent1">
              <a:shade val="80000"/>
              <a:hueOff val="185367"/>
              <a:satOff val="-7259"/>
              <a:lumOff val="1411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ru-RU" sz="2400" b="0" kern="1200" dirty="0" smtClean="0">
              <a:latin typeface="Times New Roman" pitchFamily="18" charset="0"/>
              <a:cs typeface="Times New Roman" pitchFamily="18" charset="0"/>
            </a:rPr>
            <a:t>На развитие ориентации в двухмерном пространстве (на листе бумаги)</a:t>
          </a:r>
          <a:endParaRPr lang="ru-RU" sz="2400" b="0" kern="1200" dirty="0">
            <a:latin typeface="Times New Roman" pitchFamily="18" charset="0"/>
            <a:cs typeface="Times New Roman" pitchFamily="18" charset="0"/>
          </a:endParaRPr>
        </a:p>
      </dsp:txBody>
      <dsp:txXfrm>
        <a:off x="2543186" y="1993559"/>
        <a:ext cx="5934101" cy="813819"/>
      </dsp:txXfrm>
    </dsp:sp>
    <dsp:sp modelId="{2CD10631-7B66-42B0-9DCC-C1B259FBAFF5}">
      <dsp:nvSpPr>
        <dsp:cNvPr id="0" name=""/>
        <dsp:cNvSpPr/>
      </dsp:nvSpPr>
      <dsp:spPr>
        <a:xfrm>
          <a:off x="1602207" y="2807379"/>
          <a:ext cx="1881957" cy="1881957"/>
        </a:xfrm>
        <a:prstGeom prst="pie">
          <a:avLst>
            <a:gd name="adj1" fmla="val 5400000"/>
            <a:gd name="adj2" fmla="val 16200000"/>
          </a:avLst>
        </a:prstGeom>
        <a:gradFill rotWithShape="0">
          <a:gsLst>
            <a:gs pos="0">
              <a:schemeClr val="accent1">
                <a:shade val="80000"/>
                <a:hueOff val="278050"/>
                <a:satOff val="-10889"/>
                <a:lumOff val="21173"/>
                <a:alphaOff val="0"/>
                <a:tint val="30000"/>
                <a:satMod val="250000"/>
              </a:schemeClr>
            </a:gs>
            <a:gs pos="72000">
              <a:schemeClr val="accent1">
                <a:shade val="80000"/>
                <a:hueOff val="278050"/>
                <a:satOff val="-10889"/>
                <a:lumOff val="21173"/>
                <a:alphaOff val="0"/>
                <a:tint val="75000"/>
                <a:satMod val="210000"/>
              </a:schemeClr>
            </a:gs>
            <a:gs pos="100000">
              <a:schemeClr val="accent1">
                <a:shade val="80000"/>
                <a:hueOff val="278050"/>
                <a:satOff val="-10889"/>
                <a:lumOff val="21173"/>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F26FC18-37AD-44E3-9A79-C7CB72A1FE54}">
      <dsp:nvSpPr>
        <dsp:cNvPr id="0" name=""/>
        <dsp:cNvSpPr/>
      </dsp:nvSpPr>
      <dsp:spPr>
        <a:xfrm>
          <a:off x="2543186" y="2807379"/>
          <a:ext cx="5934101" cy="1881957"/>
        </a:xfrm>
        <a:prstGeom prst="rect">
          <a:avLst/>
        </a:prstGeom>
        <a:solidFill>
          <a:schemeClr val="lt1">
            <a:alpha val="90000"/>
            <a:hueOff val="0"/>
            <a:satOff val="0"/>
            <a:lumOff val="0"/>
            <a:alphaOff val="0"/>
          </a:schemeClr>
        </a:solidFill>
        <a:ln w="10000" cap="flat" cmpd="sng" algn="ctr">
          <a:solidFill>
            <a:schemeClr val="accent1">
              <a:shade val="80000"/>
              <a:hueOff val="278050"/>
              <a:satOff val="-10889"/>
              <a:lumOff val="2117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ru-RU" sz="2400" b="0" kern="1200" dirty="0" smtClean="0">
              <a:latin typeface="Times New Roman" pitchFamily="18" charset="0"/>
              <a:cs typeface="Times New Roman" pitchFamily="18" charset="0"/>
            </a:rPr>
            <a:t>На развитие динамической и ритмической организации движений</a:t>
          </a:r>
          <a:endParaRPr lang="ru-RU" sz="2400" b="0" kern="1200" dirty="0">
            <a:latin typeface="Times New Roman" pitchFamily="18" charset="0"/>
            <a:cs typeface="Times New Roman" pitchFamily="18" charset="0"/>
          </a:endParaRPr>
        </a:p>
      </dsp:txBody>
      <dsp:txXfrm>
        <a:off x="2543186" y="2807379"/>
        <a:ext cx="5934101" cy="813819"/>
      </dsp:txXfrm>
    </dsp:sp>
    <dsp:sp modelId="{AD059F86-F937-46D4-B99B-FE068EB1E300}">
      <dsp:nvSpPr>
        <dsp:cNvPr id="0" name=""/>
        <dsp:cNvSpPr/>
      </dsp:nvSpPr>
      <dsp:spPr>
        <a:xfrm>
          <a:off x="2136276" y="3621199"/>
          <a:ext cx="813819" cy="813819"/>
        </a:xfrm>
        <a:prstGeom prst="pie">
          <a:avLst>
            <a:gd name="adj1" fmla="val 5400000"/>
            <a:gd name="adj2" fmla="val 16200000"/>
          </a:avLst>
        </a:prstGeom>
        <a:gradFill rotWithShape="0">
          <a:gsLst>
            <a:gs pos="0">
              <a:schemeClr val="accent1">
                <a:shade val="80000"/>
                <a:hueOff val="370734"/>
                <a:satOff val="-14519"/>
                <a:lumOff val="28231"/>
                <a:alphaOff val="0"/>
                <a:tint val="30000"/>
                <a:satMod val="250000"/>
              </a:schemeClr>
            </a:gs>
            <a:gs pos="72000">
              <a:schemeClr val="accent1">
                <a:shade val="80000"/>
                <a:hueOff val="370734"/>
                <a:satOff val="-14519"/>
                <a:lumOff val="28231"/>
                <a:alphaOff val="0"/>
                <a:tint val="75000"/>
                <a:satMod val="210000"/>
              </a:schemeClr>
            </a:gs>
            <a:gs pos="100000">
              <a:schemeClr val="accent1">
                <a:shade val="80000"/>
                <a:hueOff val="370734"/>
                <a:satOff val="-14519"/>
                <a:lumOff val="28231"/>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4487E82-7599-467A-9653-B831E9E973E3}">
      <dsp:nvSpPr>
        <dsp:cNvPr id="0" name=""/>
        <dsp:cNvSpPr/>
      </dsp:nvSpPr>
      <dsp:spPr>
        <a:xfrm>
          <a:off x="2543186" y="3438211"/>
          <a:ext cx="5934101" cy="1179794"/>
        </a:xfrm>
        <a:prstGeom prst="rect">
          <a:avLst/>
        </a:prstGeom>
        <a:solidFill>
          <a:schemeClr val="lt1">
            <a:alpha val="90000"/>
            <a:hueOff val="0"/>
            <a:satOff val="0"/>
            <a:lumOff val="0"/>
            <a:alphaOff val="0"/>
          </a:schemeClr>
        </a:solidFill>
        <a:ln w="10000" cap="flat" cmpd="sng" algn="ctr">
          <a:solidFill>
            <a:schemeClr val="accent1">
              <a:shade val="80000"/>
              <a:hueOff val="370734"/>
              <a:satOff val="-14519"/>
              <a:lumOff val="2823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ru-RU" sz="2400" b="0" kern="1200" dirty="0" smtClean="0">
              <a:latin typeface="Times New Roman" pitchFamily="18" charset="0"/>
              <a:cs typeface="Times New Roman" pitchFamily="18" charset="0"/>
            </a:rPr>
            <a:t>На развитие временно-пространственной ориентации</a:t>
          </a:r>
          <a:endParaRPr lang="ru-RU" sz="2400" b="0" kern="1200" dirty="0">
            <a:latin typeface="Times New Roman" pitchFamily="18" charset="0"/>
            <a:cs typeface="Times New Roman" pitchFamily="18" charset="0"/>
          </a:endParaRPr>
        </a:p>
      </dsp:txBody>
      <dsp:txXfrm>
        <a:off x="2543186" y="3438211"/>
        <a:ext cx="5934101" cy="117979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CCA368-765D-465C-84F4-722A08487580}">
      <dsp:nvSpPr>
        <dsp:cNvPr id="0" name=""/>
        <dsp:cNvSpPr/>
      </dsp:nvSpPr>
      <dsp:spPr>
        <a:xfrm>
          <a:off x="1229406" y="0"/>
          <a:ext cx="4525963" cy="4525963"/>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AD6C48-E66E-4B00-93BE-931C849FDE18}">
      <dsp:nvSpPr>
        <dsp:cNvPr id="0" name=""/>
        <dsp:cNvSpPr/>
      </dsp:nvSpPr>
      <dsp:spPr>
        <a:xfrm>
          <a:off x="3034367" y="435504"/>
          <a:ext cx="3816731" cy="107138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smtClean="0"/>
            <a:t>Работа на уровне слогов</a:t>
          </a:r>
          <a:endParaRPr lang="ru-RU" sz="2000" kern="1200" dirty="0"/>
        </a:p>
      </dsp:txBody>
      <dsp:txXfrm>
        <a:off x="3086667" y="487804"/>
        <a:ext cx="3712131" cy="966780"/>
      </dsp:txXfrm>
    </dsp:sp>
    <dsp:sp modelId="{6F37E3F8-616C-4F94-8072-44A18A6E6062}">
      <dsp:nvSpPr>
        <dsp:cNvPr id="0" name=""/>
        <dsp:cNvSpPr/>
      </dsp:nvSpPr>
      <dsp:spPr>
        <a:xfrm>
          <a:off x="3970796" y="1659640"/>
          <a:ext cx="2941875" cy="107138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smtClean="0"/>
            <a:t>Работа на уровне слов</a:t>
          </a:r>
          <a:endParaRPr lang="ru-RU" sz="2000" kern="1200" dirty="0"/>
        </a:p>
      </dsp:txBody>
      <dsp:txXfrm>
        <a:off x="4023096" y="1711940"/>
        <a:ext cx="2837275" cy="966780"/>
      </dsp:txXfrm>
    </dsp:sp>
    <dsp:sp modelId="{E9DFAA0A-0704-4E8E-8D37-1605D1159E60}">
      <dsp:nvSpPr>
        <dsp:cNvPr id="0" name=""/>
        <dsp:cNvSpPr/>
      </dsp:nvSpPr>
      <dsp:spPr>
        <a:xfrm>
          <a:off x="2926459" y="2865632"/>
          <a:ext cx="4073733" cy="107138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smtClean="0"/>
            <a:t>Работа на уровне предложений, </a:t>
          </a:r>
          <a:r>
            <a:rPr lang="ru-RU" sz="2000" kern="1200" dirty="0" err="1" smtClean="0"/>
            <a:t>чистоговорок</a:t>
          </a:r>
          <a:r>
            <a:rPr lang="ru-RU" sz="2000" kern="1200" dirty="0" smtClean="0"/>
            <a:t>, текстов</a:t>
          </a:r>
          <a:endParaRPr lang="ru-RU" sz="2000" kern="1200" dirty="0"/>
        </a:p>
      </dsp:txBody>
      <dsp:txXfrm>
        <a:off x="2978759" y="2917932"/>
        <a:ext cx="3969133" cy="96678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575219-B0E4-4C86-A196-F1A50B921470}">
      <dsp:nvSpPr>
        <dsp:cNvPr id="0" name=""/>
        <dsp:cNvSpPr/>
      </dsp:nvSpPr>
      <dsp:spPr>
        <a:xfrm rot="5397295">
          <a:off x="-108474" y="2019216"/>
          <a:ext cx="1842993" cy="8054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83F1B5C-C142-4EC7-BB17-AFA7FB968173}">
      <dsp:nvSpPr>
        <dsp:cNvPr id="0" name=""/>
        <dsp:cNvSpPr/>
      </dsp:nvSpPr>
      <dsp:spPr>
        <a:xfrm>
          <a:off x="0" y="250604"/>
          <a:ext cx="2157872" cy="20344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smtClean="0"/>
            <a:t>14 типов слоговой структуры слова (А.К.Маркова)</a:t>
          </a:r>
          <a:endParaRPr lang="ru-RU" sz="2000" kern="1200" dirty="0"/>
        </a:p>
      </dsp:txBody>
      <dsp:txXfrm>
        <a:off x="59587" y="310191"/>
        <a:ext cx="2038698" cy="1915286"/>
      </dsp:txXfrm>
    </dsp:sp>
    <dsp:sp modelId="{09C6E9BF-4C4D-450B-8869-E52912937E80}">
      <dsp:nvSpPr>
        <dsp:cNvPr id="0" name=""/>
        <dsp:cNvSpPr/>
      </dsp:nvSpPr>
      <dsp:spPr>
        <a:xfrm rot="5400000">
          <a:off x="299213" y="3461555"/>
          <a:ext cx="1029068" cy="8054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73773F5-9375-47A4-BF62-1D4976BB3C49}">
      <dsp:nvSpPr>
        <dsp:cNvPr id="0" name=""/>
        <dsp:cNvSpPr/>
      </dsp:nvSpPr>
      <dsp:spPr>
        <a:xfrm>
          <a:off x="42592" y="2664355"/>
          <a:ext cx="2075588" cy="9133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latin typeface="Times New Roman" pitchFamily="18" charset="0"/>
              <a:cs typeface="Times New Roman" pitchFamily="18" charset="0"/>
            </a:rPr>
            <a:t>1.Двухсложные</a:t>
          </a:r>
          <a:r>
            <a:rPr lang="ru-RU" sz="1200" kern="1200" dirty="0" smtClean="0"/>
            <a:t> слова из открытых слогов (ива, дети</a:t>
          </a:r>
          <a:r>
            <a:rPr lang="ru-RU" sz="800" kern="1200" dirty="0" smtClean="0"/>
            <a:t>)</a:t>
          </a:r>
          <a:endParaRPr lang="ru-RU" sz="800" kern="1200" dirty="0"/>
        </a:p>
      </dsp:txBody>
      <dsp:txXfrm>
        <a:off x="69342" y="2691105"/>
        <a:ext cx="2022088" cy="859807"/>
      </dsp:txXfrm>
    </dsp:sp>
    <dsp:sp modelId="{25955D3B-122A-48D3-8666-62BE2005D0D8}">
      <dsp:nvSpPr>
        <dsp:cNvPr id="0" name=""/>
        <dsp:cNvSpPr/>
      </dsp:nvSpPr>
      <dsp:spPr>
        <a:xfrm rot="5400000">
          <a:off x="249976" y="4546000"/>
          <a:ext cx="1127543" cy="8054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D200A4E-377A-4C98-8C78-6C0A62347083}">
      <dsp:nvSpPr>
        <dsp:cNvPr id="0" name=""/>
        <dsp:cNvSpPr/>
      </dsp:nvSpPr>
      <dsp:spPr>
        <a:xfrm>
          <a:off x="42592" y="3711908"/>
          <a:ext cx="2075588" cy="88878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latin typeface="Times New Roman" pitchFamily="18" charset="0"/>
              <a:cs typeface="Times New Roman" pitchFamily="18" charset="0"/>
            </a:rPr>
            <a:t>2. Трехсложные слова из открытых слогов (охота, малина)</a:t>
          </a:r>
          <a:endParaRPr lang="ru-RU" sz="1200" kern="1200" dirty="0">
            <a:latin typeface="Times New Roman" pitchFamily="18" charset="0"/>
            <a:cs typeface="Times New Roman" pitchFamily="18" charset="0"/>
          </a:endParaRPr>
        </a:p>
      </dsp:txBody>
      <dsp:txXfrm>
        <a:off x="68624" y="3737940"/>
        <a:ext cx="2023524" cy="836718"/>
      </dsp:txXfrm>
    </dsp:sp>
    <dsp:sp modelId="{010A8BE2-1131-4EE2-B047-32145FC8FBC3}">
      <dsp:nvSpPr>
        <dsp:cNvPr id="0" name=""/>
        <dsp:cNvSpPr/>
      </dsp:nvSpPr>
      <dsp:spPr>
        <a:xfrm rot="130346">
          <a:off x="817115" y="5158589"/>
          <a:ext cx="2373085" cy="8054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40BA3CC-71FE-493F-B83E-671AEEB4CD4D}">
      <dsp:nvSpPr>
        <dsp:cNvPr id="0" name=""/>
        <dsp:cNvSpPr/>
      </dsp:nvSpPr>
      <dsp:spPr>
        <a:xfrm>
          <a:off x="62053" y="4734938"/>
          <a:ext cx="2036665" cy="111162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latin typeface="Times New Roman" pitchFamily="18" charset="0"/>
              <a:cs typeface="Times New Roman" pitchFamily="18" charset="0"/>
            </a:rPr>
            <a:t>3. Односложные слова (дом, мак)</a:t>
          </a:r>
          <a:endParaRPr lang="ru-RU" sz="1200" kern="1200" dirty="0">
            <a:latin typeface="Times New Roman" pitchFamily="18" charset="0"/>
            <a:cs typeface="Times New Roman" pitchFamily="18" charset="0"/>
          </a:endParaRPr>
        </a:p>
      </dsp:txBody>
      <dsp:txXfrm>
        <a:off x="94611" y="4767496"/>
        <a:ext cx="1971549" cy="1046511"/>
      </dsp:txXfrm>
    </dsp:sp>
    <dsp:sp modelId="{F812E59F-18A9-47C9-A01F-237EEE1F1BDB}">
      <dsp:nvSpPr>
        <dsp:cNvPr id="0" name=""/>
        <dsp:cNvSpPr/>
      </dsp:nvSpPr>
      <dsp:spPr>
        <a:xfrm rot="16200000">
          <a:off x="2673805" y="4673688"/>
          <a:ext cx="1048526" cy="8054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5F5EF7E-04CB-4FD4-A4D3-0F23B2CCF048}">
      <dsp:nvSpPr>
        <dsp:cNvPr id="0" name=""/>
        <dsp:cNvSpPr/>
      </dsp:nvSpPr>
      <dsp:spPr>
        <a:xfrm>
          <a:off x="2492182" y="4912106"/>
          <a:ext cx="1940714" cy="9344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ru-RU" sz="1000" kern="1200" dirty="0" smtClean="0"/>
            <a:t>4. Двухсложные слова с закрытым слогом (диван, мебель)</a:t>
          </a:r>
          <a:endParaRPr lang="ru-RU" sz="1000" kern="1200" dirty="0"/>
        </a:p>
      </dsp:txBody>
      <dsp:txXfrm>
        <a:off x="2519551" y="4939475"/>
        <a:ext cx="1885976" cy="879720"/>
      </dsp:txXfrm>
    </dsp:sp>
    <dsp:sp modelId="{E2C12225-1FC5-4E19-A6B3-581743BFB7ED}">
      <dsp:nvSpPr>
        <dsp:cNvPr id="0" name=""/>
        <dsp:cNvSpPr/>
      </dsp:nvSpPr>
      <dsp:spPr>
        <a:xfrm rot="16222302">
          <a:off x="2741195" y="3675405"/>
          <a:ext cx="937265" cy="8054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8424D5A-AA08-4B79-90AB-E431704EF14D}">
      <dsp:nvSpPr>
        <dsp:cNvPr id="0" name=""/>
        <dsp:cNvSpPr/>
      </dsp:nvSpPr>
      <dsp:spPr>
        <a:xfrm>
          <a:off x="2492182" y="3861862"/>
          <a:ext cx="1940714" cy="9159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ru-RU" sz="1000" kern="1200" dirty="0" smtClean="0"/>
            <a:t>5. Двухсложные слова со стечением согласных в середине слова (банка, ветка)</a:t>
          </a:r>
          <a:endParaRPr lang="ru-RU" sz="1000" kern="1200" dirty="0"/>
        </a:p>
      </dsp:txBody>
      <dsp:txXfrm>
        <a:off x="2519011" y="3888691"/>
        <a:ext cx="1887056" cy="862339"/>
      </dsp:txXfrm>
    </dsp:sp>
    <dsp:sp modelId="{E27EBBFF-68FD-4FB6-8F48-2DEE038CC8FC}">
      <dsp:nvSpPr>
        <dsp:cNvPr id="0" name=""/>
        <dsp:cNvSpPr/>
      </dsp:nvSpPr>
      <dsp:spPr>
        <a:xfrm rot="16130926">
          <a:off x="2618844" y="2610053"/>
          <a:ext cx="1182518" cy="8054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A533959-CB73-48B3-A6B3-1BB0DE8D77BF}">
      <dsp:nvSpPr>
        <dsp:cNvPr id="0" name=""/>
        <dsp:cNvSpPr/>
      </dsp:nvSpPr>
      <dsp:spPr>
        <a:xfrm>
          <a:off x="2494357" y="2916421"/>
          <a:ext cx="1984013" cy="9322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ru-RU" sz="1000" kern="1200" dirty="0" smtClean="0"/>
            <a:t>6. Двухсложные слова из закрытых слогов (компот, тюльпан)</a:t>
          </a:r>
          <a:endParaRPr lang="ru-RU" sz="1000" kern="1200" dirty="0"/>
        </a:p>
      </dsp:txBody>
      <dsp:txXfrm>
        <a:off x="2521662" y="2943726"/>
        <a:ext cx="1929403" cy="877663"/>
      </dsp:txXfrm>
    </dsp:sp>
    <dsp:sp modelId="{AE53003F-D60F-4244-8333-E4247C64454B}">
      <dsp:nvSpPr>
        <dsp:cNvPr id="0" name=""/>
        <dsp:cNvSpPr/>
      </dsp:nvSpPr>
      <dsp:spPr>
        <a:xfrm rot="30932">
          <a:off x="3207585" y="2023444"/>
          <a:ext cx="2282027" cy="8054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5EC4BD-F312-455F-ADB8-FE63C05B0DB7}">
      <dsp:nvSpPr>
        <dsp:cNvPr id="0" name=""/>
        <dsp:cNvSpPr/>
      </dsp:nvSpPr>
      <dsp:spPr>
        <a:xfrm>
          <a:off x="2454665" y="1716729"/>
          <a:ext cx="2015749" cy="9443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ru-RU" sz="1000" kern="1200" dirty="0" smtClean="0"/>
            <a:t>7. Трехсложные слова с закрытым слогом (бегемот, телефон) </a:t>
          </a:r>
          <a:endParaRPr lang="ru-RU" sz="1000" kern="1200" dirty="0"/>
        </a:p>
      </dsp:txBody>
      <dsp:txXfrm>
        <a:off x="2482325" y="1744389"/>
        <a:ext cx="1960429" cy="889046"/>
      </dsp:txXfrm>
    </dsp:sp>
    <dsp:sp modelId="{CE7CCD73-4BC1-4F58-92E8-AA65526BD75D}">
      <dsp:nvSpPr>
        <dsp:cNvPr id="0" name=""/>
        <dsp:cNvSpPr/>
      </dsp:nvSpPr>
      <dsp:spPr>
        <a:xfrm rot="5400386">
          <a:off x="4912258" y="2626407"/>
          <a:ext cx="1172909" cy="8054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F0658E4-9229-4B2B-81E7-32BDF30814D4}">
      <dsp:nvSpPr>
        <dsp:cNvPr id="0" name=""/>
        <dsp:cNvSpPr/>
      </dsp:nvSpPr>
      <dsp:spPr>
        <a:xfrm>
          <a:off x="4765757" y="1716729"/>
          <a:ext cx="1994762" cy="9851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ru-RU" sz="1000" kern="1200" dirty="0" smtClean="0"/>
            <a:t>8. Трехсложные слова со стечением согласных (комната, ботинки)</a:t>
          </a:r>
          <a:endParaRPr lang="ru-RU" sz="1000" kern="1200" dirty="0"/>
        </a:p>
      </dsp:txBody>
      <dsp:txXfrm>
        <a:off x="4794611" y="1745583"/>
        <a:ext cx="1937054" cy="927442"/>
      </dsp:txXfrm>
    </dsp:sp>
    <dsp:sp modelId="{38D911E1-1AA3-48A8-B314-A89786054621}">
      <dsp:nvSpPr>
        <dsp:cNvPr id="0" name=""/>
        <dsp:cNvSpPr/>
      </dsp:nvSpPr>
      <dsp:spPr>
        <a:xfrm rot="5400032">
          <a:off x="4892598" y="3835036"/>
          <a:ext cx="1212086" cy="8054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02C2FFD-A678-4ABE-BB66-5BBA225564B2}">
      <dsp:nvSpPr>
        <dsp:cNvPr id="0" name=""/>
        <dsp:cNvSpPr/>
      </dsp:nvSpPr>
      <dsp:spPr>
        <a:xfrm>
          <a:off x="4797561" y="2836126"/>
          <a:ext cx="1931156" cy="11198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ru-RU" sz="1000" kern="1200" dirty="0" smtClean="0"/>
            <a:t>9. Трехсложные слова со стечением согласных и закрытым слогом (ягненок, половник)</a:t>
          </a:r>
          <a:endParaRPr lang="ru-RU" sz="1000" kern="1200" dirty="0"/>
        </a:p>
      </dsp:txBody>
      <dsp:txXfrm>
        <a:off x="4830361" y="2868926"/>
        <a:ext cx="1865556" cy="1054259"/>
      </dsp:txXfrm>
    </dsp:sp>
    <dsp:sp modelId="{786ED128-509A-432F-92CB-86A44186F88F}">
      <dsp:nvSpPr>
        <dsp:cNvPr id="0" name=""/>
        <dsp:cNvSpPr/>
      </dsp:nvSpPr>
      <dsp:spPr>
        <a:xfrm rot="5400000">
          <a:off x="4904386" y="5049972"/>
          <a:ext cx="1188499" cy="8054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2F9A431-65C3-4680-8C04-E569F70727BF}">
      <dsp:nvSpPr>
        <dsp:cNvPr id="0" name=""/>
        <dsp:cNvSpPr/>
      </dsp:nvSpPr>
      <dsp:spPr>
        <a:xfrm>
          <a:off x="4800241" y="4090232"/>
          <a:ext cx="1925795" cy="10669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ru-RU" sz="1000" kern="1200" dirty="0" smtClean="0"/>
            <a:t>10. Трехсложные слова с двумя стечениями согласных (таблетка, матрешка)</a:t>
          </a:r>
          <a:endParaRPr lang="ru-RU" sz="1000" kern="1200" dirty="0"/>
        </a:p>
      </dsp:txBody>
      <dsp:txXfrm>
        <a:off x="4831491" y="4121482"/>
        <a:ext cx="1863295" cy="1004460"/>
      </dsp:txXfrm>
    </dsp:sp>
    <dsp:sp modelId="{C9A9F608-A04E-479F-94AE-B664F5FDDFFC}">
      <dsp:nvSpPr>
        <dsp:cNvPr id="0" name=""/>
        <dsp:cNvSpPr/>
      </dsp:nvSpPr>
      <dsp:spPr>
        <a:xfrm rot="21565842">
          <a:off x="5507171" y="5641173"/>
          <a:ext cx="2098370" cy="8054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7AB4266-A601-4376-AACC-A312ADCAA81D}">
      <dsp:nvSpPr>
        <dsp:cNvPr id="0" name=""/>
        <dsp:cNvSpPr/>
      </dsp:nvSpPr>
      <dsp:spPr>
        <a:xfrm>
          <a:off x="4800241" y="5291439"/>
          <a:ext cx="1925795" cy="10709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ru-RU" sz="1000" kern="1200" dirty="0" smtClean="0"/>
            <a:t>11. Односложные слова со стечением согласных в начале слова ( стол, шкаф)</a:t>
          </a:r>
          <a:endParaRPr lang="ru-RU" sz="1000" kern="1200" dirty="0"/>
        </a:p>
      </dsp:txBody>
      <dsp:txXfrm>
        <a:off x="4831607" y="5322805"/>
        <a:ext cx="1863063" cy="1008180"/>
      </dsp:txXfrm>
    </dsp:sp>
    <dsp:sp modelId="{9937355B-0D21-4990-8A50-6594412EAAFC}">
      <dsp:nvSpPr>
        <dsp:cNvPr id="0" name=""/>
        <dsp:cNvSpPr/>
      </dsp:nvSpPr>
      <dsp:spPr>
        <a:xfrm rot="16200000">
          <a:off x="6985688" y="4994541"/>
          <a:ext cx="1239601" cy="8054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E3AEE7D-F506-47DD-AEF4-A1B0E0728709}">
      <dsp:nvSpPr>
        <dsp:cNvPr id="0" name=""/>
        <dsp:cNvSpPr/>
      </dsp:nvSpPr>
      <dsp:spPr>
        <a:xfrm>
          <a:off x="7055863" y="5232929"/>
          <a:ext cx="1629486" cy="112942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ru-RU" sz="1000" kern="1200" dirty="0" smtClean="0"/>
            <a:t>12. Односложные слова со стечением согласных в конце слова (лифт, зонт)</a:t>
          </a:r>
          <a:endParaRPr lang="ru-RU" sz="1000" kern="1200" dirty="0"/>
        </a:p>
      </dsp:txBody>
      <dsp:txXfrm>
        <a:off x="7088943" y="5266009"/>
        <a:ext cx="1563326" cy="1063262"/>
      </dsp:txXfrm>
    </dsp:sp>
    <dsp:sp modelId="{02920043-1377-49E3-A3DC-D21A125D522A}">
      <dsp:nvSpPr>
        <dsp:cNvPr id="0" name=""/>
        <dsp:cNvSpPr/>
      </dsp:nvSpPr>
      <dsp:spPr>
        <a:xfrm rot="16200000">
          <a:off x="6986068" y="3739370"/>
          <a:ext cx="1238841" cy="8054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FD93D7F-A454-4C57-B015-0965BBC58639}">
      <dsp:nvSpPr>
        <dsp:cNvPr id="0" name=""/>
        <dsp:cNvSpPr/>
      </dsp:nvSpPr>
      <dsp:spPr>
        <a:xfrm>
          <a:off x="7055863" y="3985149"/>
          <a:ext cx="1629486" cy="111353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ru-RU" sz="1000" kern="1200" dirty="0" smtClean="0"/>
            <a:t>13. Двухсложные слова с двумя стечениями согласных (плетка, кнопка)</a:t>
          </a:r>
          <a:endParaRPr lang="ru-RU" sz="1000" kern="1200" dirty="0"/>
        </a:p>
      </dsp:txBody>
      <dsp:txXfrm>
        <a:off x="7088477" y="4017763"/>
        <a:ext cx="1564258" cy="1048305"/>
      </dsp:txXfrm>
    </dsp:sp>
    <dsp:sp modelId="{D0439D6B-C915-4013-8BAB-B4EE0D0F269D}">
      <dsp:nvSpPr>
        <dsp:cNvPr id="0" name=""/>
        <dsp:cNvSpPr/>
      </dsp:nvSpPr>
      <dsp:spPr>
        <a:xfrm>
          <a:off x="7055863" y="2722827"/>
          <a:ext cx="1629486" cy="112807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ru-RU" sz="1000" kern="1200" dirty="0" smtClean="0"/>
            <a:t>14.Четырехсложные слова их открытых слогов (черепаха, пианино)</a:t>
          </a:r>
          <a:endParaRPr lang="ru-RU" sz="1000" kern="1200" dirty="0"/>
        </a:p>
      </dsp:txBody>
      <dsp:txXfrm>
        <a:off x="7088903" y="2755867"/>
        <a:ext cx="1563406" cy="1061994"/>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5.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357590-02F0-4434-8778-F644195BE10B}" type="datetimeFigureOut">
              <a:rPr lang="ru-RU" smtClean="0"/>
              <a:pPr/>
              <a:t>10.01.2023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241611-2C99-43D3-854C-A1C475043A77}" type="slidenum">
              <a:rPr lang="ru-RU" smtClean="0"/>
              <a:pPr/>
              <a:t>‹#›</a:t>
            </a:fld>
            <a:endParaRPr lang="ru-RU"/>
          </a:p>
        </p:txBody>
      </p:sp>
    </p:spTree>
    <p:extLst>
      <p:ext uri="{BB962C8B-B14F-4D97-AF65-F5344CB8AC3E}">
        <p14:creationId xmlns:p14="http://schemas.microsoft.com/office/powerpoint/2010/main" val="3863762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1241611-2C99-43D3-854C-A1C475043A77}" type="slidenum">
              <a:rPr lang="ru-RU" smtClean="0"/>
              <a:pPr/>
              <a:t>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5B106E36-FD25-4E2D-B0AA-010F637433A0}" type="datetimeFigureOut">
              <a:rPr lang="ru-RU" smtClean="0"/>
              <a:pPr/>
              <a:t>10.01.2023</a:t>
            </a:fld>
            <a:endParaRPr lang="ru-RU" dirty="0"/>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dirty="0"/>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725C68B6-61C2-468F-89AB-4B9F7531AA68}"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10.01.2023</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10.01.2023</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10.01.2023</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dirty="0"/>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10.01.2023</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dirty="0"/>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10.01.2023</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dirty="0"/>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10.01.2023</a:t>
            </a:fld>
            <a:endParaRPr lang="ru-RU" dirty="0"/>
          </a:p>
        </p:txBody>
      </p:sp>
      <p:sp>
        <p:nvSpPr>
          <p:cNvPr id="8" name="Нижний колонтитул 7"/>
          <p:cNvSpPr>
            <a:spLocks noGrp="1"/>
          </p:cNvSpPr>
          <p:nvPr>
            <p:ph type="ftr" sz="quarter" idx="11"/>
          </p:nvPr>
        </p:nvSpPr>
        <p:spPr/>
        <p:txBody>
          <a:bodyPr/>
          <a:lstStyle>
            <a:extLst/>
          </a:lstStyle>
          <a:p>
            <a:endParaRPr lang="ru-RU" dirty="0"/>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5B106E36-FD25-4E2D-B0AA-010F637433A0}" type="datetimeFigureOut">
              <a:rPr lang="ru-RU" smtClean="0"/>
              <a:pPr/>
              <a:t>10.01.2023</a:t>
            </a:fld>
            <a:endParaRPr lang="ru-RU" dirty="0"/>
          </a:p>
        </p:txBody>
      </p:sp>
      <p:sp>
        <p:nvSpPr>
          <p:cNvPr id="4" name="Нижний колонтитул 3"/>
          <p:cNvSpPr>
            <a:spLocks noGrp="1"/>
          </p:cNvSpPr>
          <p:nvPr>
            <p:ph type="ftr" sz="quarter" idx="11"/>
          </p:nvPr>
        </p:nvSpPr>
        <p:spPr/>
        <p:txBody>
          <a:bodyPr/>
          <a:lstStyle>
            <a:extLst/>
          </a:lstStyle>
          <a:p>
            <a:endParaRPr lang="ru-RU" dirty="0"/>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dirty="0"/>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5B106E36-FD25-4E2D-B0AA-010F637433A0}" type="datetimeFigureOut">
              <a:rPr lang="ru-RU" smtClean="0"/>
              <a:pPr/>
              <a:t>10.01.2023</a:t>
            </a:fld>
            <a:endParaRPr lang="ru-RU" dirty="0"/>
          </a:p>
        </p:txBody>
      </p:sp>
      <p:sp>
        <p:nvSpPr>
          <p:cNvPr id="3" name="Нижний колонтитул 2"/>
          <p:cNvSpPr>
            <a:spLocks noGrp="1"/>
          </p:cNvSpPr>
          <p:nvPr>
            <p:ph type="ftr" sz="quarter" idx="11"/>
          </p:nvPr>
        </p:nvSpPr>
        <p:spPr/>
        <p:txBody>
          <a:bodyPr/>
          <a:lstStyle>
            <a:extLst/>
          </a:lstStyle>
          <a:p>
            <a:endParaRPr lang="ru-RU" dirty="0"/>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5B106E36-FD25-4E2D-B0AA-010F637433A0}" type="datetimeFigureOut">
              <a:rPr lang="ru-RU" smtClean="0"/>
              <a:pPr/>
              <a:t>10.01.2023</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dirty="0"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5B106E36-FD25-4E2D-B0AA-010F637433A0}" type="datetimeFigureOut">
              <a:rPr lang="ru-RU" smtClean="0"/>
              <a:pPr/>
              <a:t>10.01.2023</a:t>
            </a:fld>
            <a:endParaRPr lang="ru-RU" dirty="0"/>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dirty="0"/>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725C68B6-61C2-468F-89AB-4B9F7531AA68}" type="slidenum">
              <a:rPr lang="ru-RU" smtClean="0"/>
              <a:pPr/>
              <a:t>‹#›</a:t>
            </a:fld>
            <a:endParaRPr lang="ru-RU" dirty="0"/>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Полилиния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3" name="Полилиния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Полилиния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B106E36-FD25-4E2D-B0AA-010F637433A0}" type="datetimeFigureOut">
              <a:rPr lang="ru-RU" smtClean="0"/>
              <a:pPr/>
              <a:t>10.01.2023</a:t>
            </a:fld>
            <a:endParaRPr lang="ru-RU" dirty="0"/>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dirty="0"/>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25C68B6-61C2-468F-89AB-4B9F7531AA68}"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785786" y="1000108"/>
            <a:ext cx="7772400" cy="3292988"/>
          </a:xfrm>
        </p:spPr>
        <p:txBody>
          <a:bodyPr>
            <a:normAutofit/>
          </a:bodyPr>
          <a:lstStyle/>
          <a:p>
            <a:pPr algn="ctr"/>
            <a:r>
              <a:rPr lang="ru-RU" sz="3200" dirty="0" smtClean="0">
                <a:solidFill>
                  <a:schemeClr val="accent1">
                    <a:lumMod val="75000"/>
                  </a:schemeClr>
                </a:solidFill>
                <a:latin typeface="Times New Roman" pitchFamily="18" charset="0"/>
                <a:cs typeface="Times New Roman" pitchFamily="18" charset="0"/>
              </a:rPr>
              <a:t>КОРРЕКЦИЯ </a:t>
            </a:r>
            <a:r>
              <a:rPr lang="ru-RU" sz="3200" dirty="0" smtClean="0">
                <a:solidFill>
                  <a:schemeClr val="accent1">
                    <a:lumMod val="75000"/>
                  </a:schemeClr>
                </a:solidFill>
                <a:latin typeface="Times New Roman" pitchFamily="18" charset="0"/>
                <a:cs typeface="Times New Roman" pitchFamily="18" charset="0"/>
              </a:rPr>
              <a:t>НАРУШЕНИЙ</a:t>
            </a:r>
            <a:br>
              <a:rPr lang="ru-RU" sz="3200" dirty="0" smtClean="0">
                <a:solidFill>
                  <a:schemeClr val="accent1">
                    <a:lumMod val="75000"/>
                  </a:schemeClr>
                </a:solidFill>
                <a:latin typeface="Times New Roman" pitchFamily="18" charset="0"/>
                <a:cs typeface="Times New Roman" pitchFamily="18" charset="0"/>
              </a:rPr>
            </a:br>
            <a:r>
              <a:rPr lang="ru-RU" sz="3200" dirty="0" smtClean="0">
                <a:solidFill>
                  <a:schemeClr val="accent1">
                    <a:lumMod val="75000"/>
                  </a:schemeClr>
                </a:solidFill>
                <a:latin typeface="Times New Roman" pitchFamily="18" charset="0"/>
                <a:cs typeface="Times New Roman" pitchFamily="18" charset="0"/>
              </a:rPr>
              <a:t/>
            </a:r>
            <a:br>
              <a:rPr lang="ru-RU" sz="3200" dirty="0" smtClean="0">
                <a:solidFill>
                  <a:schemeClr val="accent1">
                    <a:lumMod val="75000"/>
                  </a:schemeClr>
                </a:solidFill>
                <a:latin typeface="Times New Roman" pitchFamily="18" charset="0"/>
                <a:cs typeface="Times New Roman" pitchFamily="18" charset="0"/>
              </a:rPr>
            </a:br>
            <a:r>
              <a:rPr lang="ru-RU" sz="3200" dirty="0" smtClean="0">
                <a:solidFill>
                  <a:schemeClr val="accent1">
                    <a:lumMod val="75000"/>
                  </a:schemeClr>
                </a:solidFill>
                <a:latin typeface="Times New Roman" pitchFamily="18" charset="0"/>
                <a:cs typeface="Times New Roman" pitchFamily="18" charset="0"/>
              </a:rPr>
              <a:t>СЛОГОВОЙ СТРУКТУРЫ </a:t>
            </a:r>
            <a:r>
              <a:rPr lang="ru-RU" sz="3200" dirty="0" smtClean="0">
                <a:solidFill>
                  <a:schemeClr val="accent1">
                    <a:lumMod val="75000"/>
                  </a:schemeClr>
                </a:solidFill>
                <a:latin typeface="Times New Roman" pitchFamily="18" charset="0"/>
                <a:cs typeface="Times New Roman" pitchFamily="18" charset="0"/>
              </a:rPr>
              <a:t>СЛОВА</a:t>
            </a:r>
            <a:br>
              <a:rPr lang="ru-RU" sz="3200" dirty="0" smtClean="0">
                <a:solidFill>
                  <a:schemeClr val="accent1">
                    <a:lumMod val="75000"/>
                  </a:schemeClr>
                </a:solidFill>
                <a:latin typeface="Times New Roman" pitchFamily="18" charset="0"/>
                <a:cs typeface="Times New Roman" pitchFamily="18" charset="0"/>
              </a:rPr>
            </a:br>
            <a:r>
              <a:rPr lang="ru-RU" sz="3200" dirty="0" smtClean="0">
                <a:solidFill>
                  <a:schemeClr val="accent1">
                    <a:lumMod val="75000"/>
                  </a:schemeClr>
                </a:solidFill>
                <a:latin typeface="Times New Roman" pitchFamily="18" charset="0"/>
                <a:cs typeface="Times New Roman" pitchFamily="18" charset="0"/>
              </a:rPr>
              <a:t/>
            </a:r>
            <a:br>
              <a:rPr lang="ru-RU" sz="3200" dirty="0" smtClean="0">
                <a:solidFill>
                  <a:schemeClr val="accent1">
                    <a:lumMod val="75000"/>
                  </a:schemeClr>
                </a:solidFill>
                <a:latin typeface="Times New Roman" pitchFamily="18" charset="0"/>
                <a:cs typeface="Times New Roman" pitchFamily="18" charset="0"/>
              </a:rPr>
            </a:br>
            <a:r>
              <a:rPr lang="ru-RU" sz="3200" dirty="0" smtClean="0">
                <a:solidFill>
                  <a:schemeClr val="accent1">
                    <a:lumMod val="75000"/>
                  </a:schemeClr>
                </a:solidFill>
                <a:latin typeface="Times New Roman" pitchFamily="18" charset="0"/>
                <a:cs typeface="Times New Roman" pitchFamily="18" charset="0"/>
              </a:rPr>
              <a:t>У ДЕТЕЙ  </a:t>
            </a:r>
            <a:br>
              <a:rPr lang="ru-RU" sz="3200" dirty="0" smtClean="0">
                <a:solidFill>
                  <a:schemeClr val="accent1">
                    <a:lumMod val="75000"/>
                  </a:schemeClr>
                </a:solidFill>
                <a:latin typeface="Times New Roman" pitchFamily="18" charset="0"/>
                <a:cs typeface="Times New Roman" pitchFamily="18" charset="0"/>
              </a:rPr>
            </a:br>
            <a:endParaRPr lang="ru-RU" sz="3200" dirty="0">
              <a:solidFill>
                <a:schemeClr val="accent1">
                  <a:lumMod val="75000"/>
                </a:schemeClr>
              </a:solidFill>
              <a:latin typeface="Times New Roman" pitchFamily="18" charset="0"/>
              <a:cs typeface="Times New Roman" pitchFamily="18" charset="0"/>
            </a:endParaRPr>
          </a:p>
        </p:txBody>
      </p:sp>
      <p:sp>
        <p:nvSpPr>
          <p:cNvPr id="5" name="Подзаголовок 4"/>
          <p:cNvSpPr>
            <a:spLocks noGrp="1"/>
          </p:cNvSpPr>
          <p:nvPr>
            <p:ph type="subTitle" idx="1"/>
          </p:nvPr>
        </p:nvSpPr>
        <p:spPr>
          <a:xfrm>
            <a:off x="5436096" y="5589240"/>
            <a:ext cx="3384376" cy="1039728"/>
          </a:xfrm>
        </p:spPr>
        <p:txBody>
          <a:bodyPr>
            <a:normAutofit lnSpcReduction="10000"/>
          </a:bodyPr>
          <a:lstStyle/>
          <a:p>
            <a:r>
              <a:rPr lang="ru-RU" sz="2000" dirty="0" smtClean="0">
                <a:solidFill>
                  <a:schemeClr val="tx1"/>
                </a:solidFill>
                <a:latin typeface="Times New Roman" pitchFamily="18" charset="0"/>
                <a:cs typeface="Times New Roman" pitchFamily="18" charset="0"/>
              </a:rPr>
              <a:t> учитель-логопед </a:t>
            </a:r>
            <a:endParaRPr lang="ru-RU" sz="2000" dirty="0" smtClean="0">
              <a:solidFill>
                <a:schemeClr val="tx1"/>
              </a:solidFill>
              <a:latin typeface="Times New Roman" pitchFamily="18" charset="0"/>
              <a:cs typeface="Times New Roman" pitchFamily="18" charset="0"/>
            </a:endParaRPr>
          </a:p>
          <a:p>
            <a:r>
              <a:rPr lang="ru-RU" sz="2000" dirty="0" smtClean="0">
                <a:solidFill>
                  <a:schemeClr val="tx1"/>
                </a:solidFill>
                <a:latin typeface="Times New Roman" pitchFamily="18" charset="0"/>
                <a:cs typeface="Times New Roman" pitchFamily="18" charset="0"/>
              </a:rPr>
              <a:t>МБОУ </a:t>
            </a:r>
            <a:r>
              <a:rPr lang="ru-RU" sz="2000" dirty="0" smtClean="0">
                <a:solidFill>
                  <a:schemeClr val="tx1"/>
                </a:solidFill>
                <a:latin typeface="Times New Roman" pitchFamily="18" charset="0"/>
                <a:cs typeface="Times New Roman" pitchFamily="18" charset="0"/>
              </a:rPr>
              <a:t>«</a:t>
            </a:r>
            <a:r>
              <a:rPr lang="ru-RU" sz="2000" dirty="0" err="1" smtClean="0">
                <a:solidFill>
                  <a:schemeClr val="tx1"/>
                </a:solidFill>
                <a:latin typeface="Times New Roman" pitchFamily="18" charset="0"/>
                <a:cs typeface="Times New Roman" pitchFamily="18" charset="0"/>
              </a:rPr>
              <a:t>Кромская</a:t>
            </a:r>
            <a:r>
              <a:rPr lang="ru-RU" sz="2000" dirty="0" smtClean="0">
                <a:solidFill>
                  <a:schemeClr val="tx1"/>
                </a:solidFill>
                <a:latin typeface="Times New Roman" pitchFamily="18" charset="0"/>
                <a:cs typeface="Times New Roman" pitchFamily="18" charset="0"/>
              </a:rPr>
              <a:t> НОШ»</a:t>
            </a:r>
          </a:p>
          <a:p>
            <a:r>
              <a:rPr lang="ru-RU" sz="2000" dirty="0" smtClean="0">
                <a:solidFill>
                  <a:schemeClr val="tx1"/>
                </a:solidFill>
                <a:latin typeface="Times New Roman" pitchFamily="18" charset="0"/>
                <a:cs typeface="Times New Roman" pitchFamily="18" charset="0"/>
              </a:rPr>
              <a:t>Ануфриева Н.В.</a:t>
            </a:r>
          </a:p>
          <a:p>
            <a:pPr algn="l"/>
            <a:endParaRPr lang="ru-RU" sz="2400" dirty="0">
              <a:solidFill>
                <a:schemeClr val="tx1"/>
              </a:solidFill>
              <a:latin typeface="Times New Roman" pitchFamily="18" charset="0"/>
              <a:cs typeface="Times New Roman" pitchFamily="18" charset="0"/>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20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linds(horizontal)">
                                      <p:cBhvr>
                                        <p:cTn id="10" dur="3000"/>
                                        <p:tgtEl>
                                          <p:spTgt spid="5">
                                            <p:txEl>
                                              <p:pRg st="0" end="0"/>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blinds(horizontal)">
                                      <p:cBhvr>
                                        <p:cTn id="13" dur="3000"/>
                                        <p:tgtEl>
                                          <p:spTgt spid="5">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blinds(horizontal)">
                                      <p:cBhvr>
                                        <p:cTn id="18" dur="3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196752"/>
            <a:ext cx="8229600" cy="5040560"/>
          </a:xfrm>
        </p:spPr>
        <p:txBody>
          <a:bodyPr>
            <a:normAutofit fontScale="92500" lnSpcReduction="10000"/>
          </a:bodyPr>
          <a:lstStyle/>
          <a:p>
            <a:r>
              <a:rPr lang="ru-RU" sz="2000" dirty="0" smtClean="0">
                <a:latin typeface="Times New Roman" pitchFamily="18" charset="0"/>
                <a:cs typeface="Times New Roman" pitchFamily="18" charset="0"/>
              </a:rPr>
              <a:t>отстукивание мячом, </a:t>
            </a:r>
            <a:r>
              <a:rPr lang="ru-RU" sz="2000" dirty="0" err="1" smtClean="0">
                <a:latin typeface="Times New Roman" pitchFamily="18" charset="0"/>
                <a:cs typeface="Times New Roman" pitchFamily="18" charset="0"/>
              </a:rPr>
              <a:t>отхлопывание</a:t>
            </a:r>
            <a:r>
              <a:rPr lang="ru-RU" sz="2000" dirty="0" smtClean="0">
                <a:latin typeface="Times New Roman" pitchFamily="18" charset="0"/>
                <a:cs typeface="Times New Roman" pitchFamily="18" charset="0"/>
              </a:rPr>
              <a:t> в ладоши, использование музыкальных инструментов – барабана, бубна, металлофона.</a:t>
            </a:r>
          </a:p>
          <a:p>
            <a:r>
              <a:rPr lang="ru-RU" sz="2000" dirty="0" smtClean="0">
                <a:latin typeface="Times New Roman" pitchFamily="18" charset="0"/>
                <a:cs typeface="Times New Roman" pitchFamily="18" charset="0"/>
              </a:rPr>
              <a:t>«Сосчитай правильно»</a:t>
            </a:r>
          </a:p>
          <a:p>
            <a:pPr>
              <a:buNone/>
            </a:pP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 Вариант 1. Ребёнок хлопает в ладоши (стучит в бубен и др.) столько раз, сколько точек выпало на кубике.</a:t>
            </a:r>
          </a:p>
          <a:p>
            <a:r>
              <a:rPr lang="ru-RU" sz="2000" dirty="0" smtClean="0">
                <a:latin typeface="Times New Roman" pitchFamily="18" charset="0"/>
                <a:cs typeface="Times New Roman" pitchFamily="18" charset="0"/>
              </a:rPr>
              <a:t> Вариант 2. Логопед воспроизводит звуки, ребёнок считает их и поднимает карточку с соответствующей цифрой.</a:t>
            </a:r>
            <a:endParaRPr lang="en-US" sz="2000"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«Выбери схему» Вариант 1. Логопед задаёт ритмический рисунок, ребёнок выбирает соответствующую схему на карточке.</a:t>
            </a:r>
          </a:p>
          <a:p>
            <a:r>
              <a:rPr lang="ru-RU" sz="2000" dirty="0" smtClean="0">
                <a:latin typeface="Times New Roman" pitchFamily="18" charset="0"/>
                <a:cs typeface="Times New Roman" pitchFamily="18" charset="0"/>
              </a:rPr>
              <a:t> Вариант 2. Ребёнок воспроизводит ритмический рисунок по заданной схеме                                                                                                               </a:t>
            </a:r>
          </a:p>
          <a:p>
            <a:r>
              <a:rPr lang="ru-RU" sz="2000" dirty="0" smtClean="0">
                <a:latin typeface="Times New Roman" pitchFamily="18" charset="0"/>
                <a:cs typeface="Times New Roman" pitchFamily="18" charset="0"/>
              </a:rPr>
              <a:t> Сравнение ритмов: </a:t>
            </a:r>
            <a:r>
              <a:rPr lang="ru-RU" sz="2000" b="1" dirty="0" smtClean="0">
                <a:latin typeface="Times New Roman" pitchFamily="18" charset="0"/>
                <a:cs typeface="Times New Roman" pitchFamily="18" charset="0"/>
              </a:rPr>
              <a:t>! - !!; !! - !! - !; </a:t>
            </a:r>
            <a:r>
              <a:rPr lang="ru-RU" sz="2000" dirty="0" smtClean="0">
                <a:latin typeface="Times New Roman" pitchFamily="18" charset="0"/>
                <a:cs typeface="Times New Roman" pitchFamily="18" charset="0"/>
              </a:rPr>
              <a:t>воспроизведение ритмов по образцу логопеда; узнавание ритмов и соотнесение их с определенным ритмическим рисунком; задания с использованием ударения для выделения части ритмического рисунка: </a:t>
            </a:r>
            <a:r>
              <a:rPr lang="ru-RU" sz="2000" b="1" dirty="0" smtClean="0">
                <a:latin typeface="Times New Roman" pitchFamily="18" charset="0"/>
                <a:cs typeface="Times New Roman" pitchFamily="18" charset="0"/>
              </a:rPr>
              <a:t>!</a:t>
            </a:r>
            <a:r>
              <a:rPr lang="ru-RU" sz="2000" dirty="0" smtClean="0">
                <a:latin typeface="Times New Roman" pitchFamily="18" charset="0"/>
                <a:cs typeface="Times New Roman" pitchFamily="18" charset="0"/>
              </a:rPr>
              <a:t>!!,  !!!!</a:t>
            </a:r>
            <a:r>
              <a:rPr lang="ru-RU" sz="2000" b="1" dirty="0" smtClean="0">
                <a:latin typeface="Times New Roman" pitchFamily="18" charset="0"/>
                <a:cs typeface="Times New Roman" pitchFamily="18" charset="0"/>
              </a:rPr>
              <a:t>!</a:t>
            </a:r>
            <a:r>
              <a:rPr lang="ru-RU" sz="2000" dirty="0" smtClean="0">
                <a:latin typeface="Times New Roman" pitchFamily="18" charset="0"/>
                <a:cs typeface="Times New Roman" pitchFamily="18" charset="0"/>
              </a:rPr>
              <a:t>!.</a:t>
            </a:r>
          </a:p>
          <a:p>
            <a:r>
              <a:rPr lang="ru-RU" sz="2000" dirty="0" smtClean="0">
                <a:latin typeface="Times New Roman" pitchFamily="18" charset="0"/>
                <a:cs typeface="Times New Roman" pitchFamily="18" charset="0"/>
              </a:rPr>
              <a:t> Воспроизведение долгих (-) и коротких (+) звуков с помощью</a:t>
            </a:r>
            <a:endParaRPr lang="en-US" sz="2000"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 рисунка ( </a:t>
            </a:r>
            <a:r>
              <a:rPr lang="ru-RU" sz="2000" b="1" dirty="0" smtClean="0">
                <a:latin typeface="Times New Roman" pitchFamily="18" charset="0"/>
                <a:cs typeface="Times New Roman" pitchFamily="18" charset="0"/>
              </a:rPr>
              <a:t>- - ++; ++ - -; + - -</a:t>
            </a:r>
            <a:r>
              <a:rPr lang="ru-RU" sz="2000" dirty="0" smtClean="0">
                <a:latin typeface="Times New Roman" pitchFamily="18" charset="0"/>
                <a:cs typeface="Times New Roman" pitchFamily="18" charset="0"/>
              </a:rPr>
              <a:t>). </a:t>
            </a:r>
            <a:endParaRPr lang="ru-RU" sz="2000" dirty="0">
              <a:latin typeface="Times New Roman" pitchFamily="18" charset="0"/>
              <a:cs typeface="Times New Roman" pitchFamily="18" charset="0"/>
            </a:endParaRPr>
          </a:p>
        </p:txBody>
      </p:sp>
      <p:sp>
        <p:nvSpPr>
          <p:cNvPr id="3" name="Заголовок 2"/>
          <p:cNvSpPr>
            <a:spLocks noGrp="1"/>
          </p:cNvSpPr>
          <p:nvPr>
            <p:ph type="title"/>
          </p:nvPr>
        </p:nvSpPr>
        <p:spPr>
          <a:xfrm>
            <a:off x="457200" y="0"/>
            <a:ext cx="8229600" cy="1124744"/>
          </a:xfrm>
        </p:spPr>
        <p:txBody>
          <a:bodyPr>
            <a:normAutofit/>
          </a:bodyPr>
          <a:lstStyle/>
          <a:p>
            <a:r>
              <a:rPr lang="ru-RU" sz="2800" dirty="0" smtClean="0">
                <a:solidFill>
                  <a:srgbClr val="FF0000"/>
                </a:solidFill>
                <a:latin typeface="Times New Roman" pitchFamily="18" charset="0"/>
                <a:cs typeface="Times New Roman" pitchFamily="18" charset="0"/>
              </a:rPr>
              <a:t> </a:t>
            </a:r>
            <a:r>
              <a:rPr lang="ru-RU" sz="3600" b="0" dirty="0" smtClean="0">
                <a:solidFill>
                  <a:schemeClr val="accent1">
                    <a:lumMod val="75000"/>
                  </a:schemeClr>
                </a:solidFill>
                <a:latin typeface="Times New Roman" pitchFamily="18" charset="0"/>
                <a:cs typeface="Times New Roman" pitchFamily="18" charset="0"/>
              </a:rPr>
              <a:t>2. Работа над ритмом </a:t>
            </a:r>
            <a:endParaRPr lang="ru-RU" sz="3600" b="0" dirty="0">
              <a:solidFill>
                <a:schemeClr val="accent1">
                  <a:lumMod val="75000"/>
                </a:schemeClr>
              </a:solidFill>
              <a:latin typeface="Times New Roman" pitchFamily="18" charset="0"/>
              <a:cs typeface="Times New Roman" pitchFamily="18" charset="0"/>
            </a:endParaRPr>
          </a:p>
        </p:txBody>
      </p:sp>
      <p:pic>
        <p:nvPicPr>
          <p:cNvPr id="4" name="Picture 8" descr="Мягкий модуль &quot;Игральный кубик&quot;"/>
          <p:cNvPicPr>
            <a:picLocks noChangeAspect="1" noChangeArrowheads="1"/>
          </p:cNvPicPr>
          <p:nvPr/>
        </p:nvPicPr>
        <p:blipFill>
          <a:blip r:embed="rId2" cstate="print"/>
          <a:srcRect/>
          <a:stretch>
            <a:fillRect/>
          </a:stretch>
        </p:blipFill>
        <p:spPr bwMode="auto">
          <a:xfrm>
            <a:off x="7380312" y="0"/>
            <a:ext cx="1763688" cy="17008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10" descr="Как нарисовать цифры красиво Сайт о рисовании"/>
          <p:cNvPicPr>
            <a:picLocks noChangeAspect="1" noChangeArrowheads="1"/>
          </p:cNvPicPr>
          <p:nvPr/>
        </p:nvPicPr>
        <p:blipFill>
          <a:blip r:embed="rId3" cstate="print"/>
          <a:srcRect/>
          <a:stretch>
            <a:fillRect/>
          </a:stretch>
        </p:blipFill>
        <p:spPr bwMode="auto">
          <a:xfrm>
            <a:off x="7596336" y="5013176"/>
            <a:ext cx="1547664" cy="15567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12" descr="Бубен ДЕТСКИЙ с21 ТУЛА 300005 от компании &quot;Торговый Дом Гарант г.Санкт-Петербург&quot;, купить в Санкт-Петербурге"/>
          <p:cNvPicPr>
            <a:picLocks noChangeAspect="1" noChangeArrowheads="1"/>
          </p:cNvPicPr>
          <p:nvPr/>
        </p:nvPicPr>
        <p:blipFill>
          <a:blip r:embed="rId4" cstate="print"/>
          <a:srcRect/>
          <a:stretch>
            <a:fillRect/>
          </a:stretch>
        </p:blipFill>
        <p:spPr bwMode="auto">
          <a:xfrm>
            <a:off x="7847856" y="2492896"/>
            <a:ext cx="1296144" cy="12961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Scale>
                                      <p:cBhvr>
                                        <p:cTn id="14"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5"/>
                                        </p:tgtEl>
                                        <p:attrNameLst>
                                          <p:attrName>ppt_x</p:attrName>
                                          <p:attrName>ppt_y</p:attrName>
                                        </p:attrNameLst>
                                      </p:cBhvr>
                                    </p:animMotion>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Scale>
                                      <p:cBhvr>
                                        <p:cTn id="21"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6"/>
                                        </p:tgtEl>
                                        <p:attrNameLst>
                                          <p:attrName>ppt_x</p:attrName>
                                          <p:attrName>ppt_y</p:attrName>
                                        </p:attrNameLst>
                                      </p:cBhvr>
                                    </p:animMotion>
                                    <p:animEffect transition="in" filter="fade">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666712" y="1039786"/>
          <a:ext cx="8477288" cy="58182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285720" y="188640"/>
            <a:ext cx="8858280" cy="1692771"/>
          </a:xfrm>
          <a:prstGeom prst="rect">
            <a:avLst/>
          </a:prstGeom>
          <a:noFill/>
        </p:spPr>
        <p:txBody>
          <a:bodyPr wrap="square" rtlCol="0">
            <a:spAutoFit/>
          </a:bodyPr>
          <a:lstStyle/>
          <a:p>
            <a:r>
              <a:rPr lang="ru-RU" dirty="0" smtClean="0"/>
              <a:t>                        </a:t>
            </a:r>
            <a:r>
              <a:rPr lang="ru-RU" sz="2400" dirty="0" smtClean="0">
                <a:solidFill>
                  <a:schemeClr val="accent1">
                    <a:lumMod val="75000"/>
                  </a:schemeClr>
                </a:solidFill>
                <a:latin typeface="Times New Roman" pitchFamily="18" charset="0"/>
                <a:cs typeface="Times New Roman" pitchFamily="18" charset="0"/>
              </a:rPr>
              <a:t>К предпосылкам формирования слоговой структуры слова относят пространственный, динамический и ритмический факторы психической деятельности.</a:t>
            </a:r>
          </a:p>
          <a:p>
            <a:r>
              <a:rPr lang="ru-RU" dirty="0" smtClean="0"/>
              <a:t> </a:t>
            </a:r>
            <a:r>
              <a:rPr lang="ru-RU" sz="3200" b="1" dirty="0" smtClean="0">
                <a:solidFill>
                  <a:schemeClr val="bg2">
                    <a:lumMod val="50000"/>
                  </a:schemeClr>
                </a:solidFill>
                <a:latin typeface="Times New Roman" pitchFamily="18" charset="0"/>
                <a:cs typeface="Times New Roman" pitchFamily="18" charset="0"/>
              </a:rPr>
              <a:t>Упражнения</a:t>
            </a:r>
            <a:endParaRPr lang="ru-RU" sz="3200" b="1" dirty="0">
              <a:solidFill>
                <a:schemeClr val="bg2">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0"/>
            <a:ext cx="8229600" cy="1196752"/>
          </a:xfrm>
        </p:spPr>
        <p:txBody>
          <a:bodyPr>
            <a:normAutofit/>
          </a:bodyPr>
          <a:lstStyle/>
          <a:p>
            <a:r>
              <a:rPr lang="ru-RU" sz="3600" b="0" dirty="0" smtClean="0">
                <a:solidFill>
                  <a:schemeClr val="accent1">
                    <a:lumMod val="75000"/>
                  </a:schemeClr>
                </a:solidFill>
                <a:latin typeface="Times New Roman" pitchFamily="18" charset="0"/>
                <a:cs typeface="Times New Roman" pitchFamily="18" charset="0"/>
              </a:rPr>
              <a:t>Работа на вербальном материале</a:t>
            </a:r>
            <a:endParaRPr lang="ru-RU" sz="3600" b="0" dirty="0">
              <a:solidFill>
                <a:schemeClr val="accent1">
                  <a:lumMod val="75000"/>
                </a:schemeClr>
              </a:solidFill>
              <a:latin typeface="Times New Roman" pitchFamily="18" charset="0"/>
              <a:cs typeface="Times New Roman" pitchFamily="18" charset="0"/>
            </a:endParaRPr>
          </a:p>
        </p:txBody>
      </p:sp>
      <p:sp>
        <p:nvSpPr>
          <p:cNvPr id="6" name="Прямоугольник 5"/>
          <p:cNvSpPr/>
          <p:nvPr/>
        </p:nvSpPr>
        <p:spPr>
          <a:xfrm>
            <a:off x="-180528" y="548680"/>
            <a:ext cx="8208912" cy="3600986"/>
          </a:xfrm>
          <a:prstGeom prst="rect">
            <a:avLst/>
          </a:prstGeom>
        </p:spPr>
        <p:txBody>
          <a:bodyPr wrap="square">
            <a:spAutoFit/>
          </a:bodyPr>
          <a:lstStyle/>
          <a:p>
            <a:r>
              <a:rPr lang="ru-RU" b="1" i="1" dirty="0" smtClean="0">
                <a:solidFill>
                  <a:srgbClr val="FF0000"/>
                </a:solidFill>
              </a:rPr>
              <a:t> </a:t>
            </a:r>
          </a:p>
          <a:p>
            <a:endParaRPr lang="ru-RU" i="1" dirty="0" smtClean="0">
              <a:solidFill>
                <a:srgbClr val="FF0000"/>
              </a:solidFill>
            </a:endParaRPr>
          </a:p>
          <a:p>
            <a:pPr marL="457200" indent="-457200"/>
            <a:r>
              <a:rPr lang="en-US" sz="2400" dirty="0" smtClean="0">
                <a:solidFill>
                  <a:srgbClr val="FF0000"/>
                </a:solidFill>
                <a:latin typeface="Times New Roman" pitchFamily="18" charset="0"/>
                <a:cs typeface="Times New Roman" pitchFamily="18" charset="0"/>
              </a:rPr>
              <a:t>         </a:t>
            </a:r>
            <a:r>
              <a:rPr lang="ru-RU" sz="2400" dirty="0" smtClean="0">
                <a:latin typeface="Times New Roman" pitchFamily="18" charset="0"/>
                <a:cs typeface="Times New Roman" pitchFamily="18" charset="0"/>
              </a:rPr>
              <a:t>Игры и упражнения, направленные на формирование таких пространственно-временных представлений, как </a:t>
            </a:r>
            <a:r>
              <a:rPr lang="ru-RU" sz="2400" b="1" dirty="0" smtClean="0">
                <a:latin typeface="Times New Roman" pitchFamily="18" charset="0"/>
                <a:cs typeface="Times New Roman" pitchFamily="18" charset="0"/>
              </a:rPr>
              <a:t>начало, середина, конец; перед, за, после; первый, последний</a:t>
            </a:r>
            <a:r>
              <a:rPr lang="ru-RU" sz="2400" dirty="0" smtClean="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marL="457200" indent="-457200"/>
            <a:r>
              <a:rPr lang="en-US"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Данные понятия важны при</a:t>
            </a:r>
            <a:r>
              <a:rPr lang="en-US"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усвоении</a:t>
            </a:r>
            <a:r>
              <a:rPr lang="en-US"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последовательности </a:t>
            </a:r>
            <a:r>
              <a:rPr lang="ru-RU" sz="2400" dirty="0" err="1" smtClean="0">
                <a:latin typeface="Times New Roman" pitchFamily="18" charset="0"/>
                <a:cs typeface="Times New Roman" pitchFamily="18" charset="0"/>
              </a:rPr>
              <a:t>звукослогового</a:t>
            </a:r>
            <a:r>
              <a:rPr lang="ru-RU" sz="2400" dirty="0" smtClean="0">
                <a:latin typeface="Times New Roman" pitchFamily="18" charset="0"/>
                <a:cs typeface="Times New Roman" pitchFamily="18" charset="0"/>
              </a:rPr>
              <a:t> ряда, </a:t>
            </a:r>
            <a:r>
              <a:rPr lang="ru-RU" sz="2400" dirty="0" err="1" smtClean="0">
                <a:latin typeface="Times New Roman" pitchFamily="18" charset="0"/>
                <a:cs typeface="Times New Roman" pitchFamily="18" charset="0"/>
              </a:rPr>
              <a:t>звуконаполняемости</a:t>
            </a:r>
            <a:r>
              <a:rPr lang="ru-RU" sz="2400" dirty="0" smtClean="0">
                <a:latin typeface="Times New Roman" pitchFamily="18" charset="0"/>
                <a:cs typeface="Times New Roman" pitchFamily="18" charset="0"/>
              </a:rPr>
              <a:t>  слов простой и сложной </a:t>
            </a:r>
            <a:endParaRPr lang="en-US" sz="2400" dirty="0" smtClean="0">
              <a:latin typeface="Times New Roman" pitchFamily="18" charset="0"/>
              <a:cs typeface="Times New Roman" pitchFamily="18" charset="0"/>
            </a:endParaRPr>
          </a:p>
          <a:p>
            <a:pPr marL="457200" indent="-457200"/>
            <a:r>
              <a:rPr lang="en-US"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слоговой структуры.  </a:t>
            </a:r>
            <a:endParaRPr lang="ru-RU" sz="2400" dirty="0">
              <a:latin typeface="Times New Roman" pitchFamily="18" charset="0"/>
              <a:cs typeface="Times New Roman" pitchFamily="18" charset="0"/>
            </a:endParaRPr>
          </a:p>
        </p:txBody>
      </p:sp>
      <p:pic>
        <p:nvPicPr>
          <p:cNvPr id="7" name="Picture 2" descr="Пьеса для кукольного театра `Репка`для выпускного - Форум"/>
          <p:cNvPicPr>
            <a:picLocks noChangeAspect="1" noChangeArrowheads="1"/>
          </p:cNvPicPr>
          <p:nvPr/>
        </p:nvPicPr>
        <p:blipFill>
          <a:blip r:embed="rId2" cstate="print"/>
          <a:srcRect/>
          <a:stretch>
            <a:fillRect/>
          </a:stretch>
        </p:blipFill>
        <p:spPr bwMode="auto">
          <a:xfrm>
            <a:off x="3923928" y="3789040"/>
            <a:ext cx="4968552" cy="273630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908720"/>
            <a:ext cx="8229600" cy="5256584"/>
          </a:xfrm>
        </p:spPr>
        <p:txBody>
          <a:bodyPr>
            <a:normAutofit fontScale="77500" lnSpcReduction="20000"/>
          </a:bodyPr>
          <a:lstStyle/>
          <a:p>
            <a:pPr>
              <a:buNone/>
            </a:pPr>
            <a:r>
              <a:rPr lang="en-US" sz="2900" dirty="0" smtClean="0">
                <a:latin typeface="Times New Roman" pitchFamily="18" charset="0"/>
                <a:cs typeface="Times New Roman" pitchFamily="18" charset="0"/>
              </a:rPr>
              <a:t>   </a:t>
            </a:r>
            <a:r>
              <a:rPr lang="ru-RU" sz="2900" dirty="0" smtClean="0">
                <a:latin typeface="Times New Roman" pitchFamily="18" charset="0"/>
                <a:cs typeface="Times New Roman" pitchFamily="18" charset="0"/>
              </a:rPr>
              <a:t>Точное восприятие и четкая артикуляция гласных обеспечивают правильную  передачу слогового абриса слова,  а также предупреждают замещение  гласных и перестановку слогов.</a:t>
            </a:r>
          </a:p>
          <a:p>
            <a:endParaRPr lang="ru-RU" sz="2900" dirty="0" smtClean="0">
              <a:latin typeface="Times New Roman" pitchFamily="18" charset="0"/>
              <a:cs typeface="Times New Roman" pitchFamily="18" charset="0"/>
            </a:endParaRPr>
          </a:p>
          <a:p>
            <a:r>
              <a:rPr lang="ru-RU" sz="2900" dirty="0" smtClean="0">
                <a:latin typeface="Times New Roman" pitchFamily="18" charset="0"/>
                <a:cs typeface="Times New Roman" pitchFamily="18" charset="0"/>
              </a:rPr>
              <a:t>Ребенок знакомится с зрительными символами гласных звуков, с жестовыми изображениями</a:t>
            </a:r>
          </a:p>
          <a:p>
            <a:endParaRPr lang="ru-RU" sz="2900" dirty="0" smtClean="0">
              <a:latin typeface="Times New Roman" pitchFamily="18" charset="0"/>
              <a:cs typeface="Times New Roman" pitchFamily="18" charset="0"/>
            </a:endParaRPr>
          </a:p>
          <a:p>
            <a:pPr>
              <a:buNone/>
            </a:pPr>
            <a:r>
              <a:rPr lang="ru-RU" sz="2900" b="1" i="1" dirty="0" smtClean="0">
                <a:latin typeface="Times New Roman" pitchFamily="18" charset="0"/>
                <a:cs typeface="Times New Roman" pitchFamily="18" charset="0"/>
              </a:rPr>
              <a:t>                    </a:t>
            </a:r>
            <a:r>
              <a:rPr lang="ru-RU" sz="2900" b="1" dirty="0" smtClean="0"/>
              <a:t>Упражнения на уровне звуков:</a:t>
            </a:r>
            <a:endParaRPr lang="ru-RU" sz="2900" dirty="0" smtClean="0"/>
          </a:p>
          <a:p>
            <a:r>
              <a:rPr lang="ru-RU" sz="2900" dirty="0" smtClean="0">
                <a:latin typeface="Times New Roman" pitchFamily="18" charset="0"/>
                <a:cs typeface="Times New Roman" pitchFamily="18" charset="0"/>
              </a:rPr>
              <a:t>1.  «Произнеси звук А столько раз, сколько точек на кубике. Произнеси звук О столько раз, сколько раз я хлопну в ладоши.»</a:t>
            </a:r>
          </a:p>
          <a:p>
            <a:endParaRPr lang="ru-RU" sz="2900" dirty="0" smtClean="0">
              <a:latin typeface="Times New Roman" pitchFamily="18" charset="0"/>
              <a:cs typeface="Times New Roman" pitchFamily="18" charset="0"/>
            </a:endParaRPr>
          </a:p>
          <a:p>
            <a:r>
              <a:rPr lang="ru-RU" sz="2900" dirty="0" smtClean="0">
                <a:latin typeface="Times New Roman" pitchFamily="18" charset="0"/>
                <a:cs typeface="Times New Roman" pitchFamily="18" charset="0"/>
              </a:rPr>
              <a:t>2.  «Узнай, какой звук (серию звуков) я произнесла». Узнавание по беззвучной артикуляции, произнесение с голосом.</a:t>
            </a:r>
          </a:p>
          <a:p>
            <a:endParaRPr lang="ru-RU" sz="2900" dirty="0" smtClean="0">
              <a:latin typeface="Times New Roman" pitchFamily="18" charset="0"/>
              <a:cs typeface="Times New Roman" pitchFamily="18" charset="0"/>
            </a:endParaRPr>
          </a:p>
          <a:p>
            <a:r>
              <a:rPr lang="ru-RU" sz="2900" dirty="0" smtClean="0">
                <a:latin typeface="Times New Roman" pitchFamily="18" charset="0"/>
                <a:cs typeface="Times New Roman" pitchFamily="18" charset="0"/>
              </a:rPr>
              <a:t>3.  Определение ударного гласного в ударной позиции</a:t>
            </a:r>
            <a:endParaRPr lang="en-US" sz="2900" dirty="0" smtClean="0">
              <a:latin typeface="Times New Roman" pitchFamily="18" charset="0"/>
              <a:cs typeface="Times New Roman" pitchFamily="18" charset="0"/>
            </a:endParaRPr>
          </a:p>
          <a:p>
            <a:pPr>
              <a:buNone/>
            </a:pPr>
            <a:r>
              <a:rPr lang="ru-RU" sz="2900" dirty="0" smtClean="0">
                <a:latin typeface="Times New Roman" pitchFamily="18" charset="0"/>
                <a:cs typeface="Times New Roman" pitchFamily="18" charset="0"/>
              </a:rPr>
              <a:t> (в серии звуков).</a:t>
            </a:r>
          </a:p>
          <a:p>
            <a:pPr>
              <a:buNone/>
            </a:pPr>
            <a:endParaRPr lang="ru-RU" dirty="0" smtClean="0">
              <a:latin typeface="Times New Roman" pitchFamily="18" charset="0"/>
              <a:cs typeface="Times New Roman" pitchFamily="18" charset="0"/>
            </a:endParaRPr>
          </a:p>
          <a:p>
            <a:pPr>
              <a:buNone/>
            </a:pPr>
            <a:endParaRPr lang="ru-RU" dirty="0" smtClean="0">
              <a:latin typeface="Times New Roman" pitchFamily="18" charset="0"/>
              <a:cs typeface="Times New Roman" pitchFamily="18" charset="0"/>
            </a:endParaRPr>
          </a:p>
        </p:txBody>
      </p:sp>
      <p:sp>
        <p:nvSpPr>
          <p:cNvPr id="2" name="Заголовок 1"/>
          <p:cNvSpPr>
            <a:spLocks noGrp="1"/>
          </p:cNvSpPr>
          <p:nvPr>
            <p:ph type="title"/>
          </p:nvPr>
        </p:nvSpPr>
        <p:spPr>
          <a:xfrm>
            <a:off x="467544" y="0"/>
            <a:ext cx="8229600" cy="908720"/>
          </a:xfrm>
        </p:spPr>
        <p:txBody>
          <a:bodyPr>
            <a:normAutofit fontScale="90000"/>
          </a:bodyPr>
          <a:lstStyle/>
          <a:p>
            <a:pPr algn="ctr"/>
            <a:r>
              <a:rPr lang="ru-RU" dirty="0" smtClean="0"/>
              <a:t/>
            </a:r>
            <a:br>
              <a:rPr lang="ru-RU" dirty="0" smtClean="0"/>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3600" dirty="0" smtClean="0">
                <a:latin typeface="Times New Roman" pitchFamily="18" charset="0"/>
                <a:cs typeface="Times New Roman" pitchFamily="18" charset="0"/>
              </a:rPr>
              <a:t>РАБОТА НАД ГЛАСНЫМИ</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1035" name="Music"/>
          <p:cNvSpPr>
            <a:spLocks noEditPoints="1" noChangeArrowheads="1"/>
          </p:cNvSpPr>
          <p:nvPr/>
        </p:nvSpPr>
        <p:spPr bwMode="auto">
          <a:xfrm>
            <a:off x="7380312" y="5301208"/>
            <a:ext cx="1500198" cy="1309684"/>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61CDCD"/>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withEffect">
                                  <p:stCondLst>
                                    <p:cond delay="0"/>
                                  </p:stCondLst>
                                  <p:childTnLst>
                                    <p:animMotion origin="layout" path="M -0.00104 0.13334 L -0.00104 -0.2 " pathEditMode="relative" rAng="0" ptsTypes="AA">
                                      <p:cBhvr>
                                        <p:cTn id="6" dur="2000" fill="hold"/>
                                        <p:tgtEl>
                                          <p:spTgt spid="1035"/>
                                        </p:tgtEl>
                                        <p:attrNameLst>
                                          <p:attrName>ppt_x</p:attrName>
                                          <p:attrName>ppt_y</p:attrName>
                                        </p:attrNameLst>
                                      </p:cBhvr>
                                      <p:rCtr x="0" y="-167"/>
                                    </p:animMotion>
                                  </p:childTnLst>
                                </p:cTn>
                              </p:par>
                              <p:par>
                                <p:cTn id="7" presetID="5" presetClass="entr" presetSubtype="5"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checkerboard(down)">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457200" y="148132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Заголовок 2"/>
          <p:cNvSpPr>
            <a:spLocks noGrp="1"/>
          </p:cNvSpPr>
          <p:nvPr>
            <p:ph type="title"/>
          </p:nvPr>
        </p:nvSpPr>
        <p:spPr>
          <a:xfrm>
            <a:off x="251520" y="274638"/>
            <a:ext cx="8435280" cy="1354162"/>
          </a:xfrm>
        </p:spPr>
        <p:txBody>
          <a:bodyPr>
            <a:normAutofit fontScale="90000"/>
          </a:bodyPr>
          <a:lstStyle/>
          <a:p>
            <a:pPr lvl="0"/>
            <a:r>
              <a:rPr lang="ru-RU" sz="3100" dirty="0" smtClean="0">
                <a:latin typeface="Times New Roman" pitchFamily="18" charset="0"/>
                <a:cs typeface="Times New Roman" pitchFamily="18" charset="0"/>
              </a:rPr>
              <a:t>Основной коррекционный период. </a:t>
            </a:r>
            <a:br>
              <a:rPr lang="ru-RU" sz="3100" dirty="0" smtClean="0">
                <a:latin typeface="Times New Roman" pitchFamily="18" charset="0"/>
                <a:cs typeface="Times New Roman" pitchFamily="18" charset="0"/>
              </a:rPr>
            </a:br>
            <a:r>
              <a:rPr lang="ru-RU" sz="3100" dirty="0" smtClean="0">
                <a:latin typeface="Times New Roman" pitchFamily="18" charset="0"/>
                <a:cs typeface="Times New Roman" pitchFamily="18" charset="0"/>
              </a:rPr>
              <a:t>Формирование слоговой структуры слова</a:t>
            </a:r>
            <a:r>
              <a:rPr lang="ru-RU" dirty="0" smtClean="0"/>
              <a:t/>
            </a:r>
            <a:br>
              <a:rPr lang="ru-RU" dirty="0" smtClean="0"/>
            </a:b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fontScale="70000" lnSpcReduction="20000"/>
          </a:bodyPr>
          <a:lstStyle/>
          <a:p>
            <a:r>
              <a:rPr lang="ru-RU" dirty="0" smtClean="0">
                <a:latin typeface="Times New Roman" pitchFamily="18" charset="0"/>
                <a:cs typeface="Times New Roman" pitchFamily="18" charset="0"/>
              </a:rPr>
              <a:t>Повторение рядов, начиная с двух-трех слогов</a:t>
            </a:r>
          </a:p>
          <a:p>
            <a:pPr lvl="0"/>
            <a:r>
              <a:rPr lang="ru-RU" dirty="0" smtClean="0">
                <a:latin typeface="Times New Roman" pitchFamily="18" charset="0"/>
                <a:cs typeface="Times New Roman" pitchFamily="18" charset="0"/>
              </a:rPr>
              <a:t>Сосчитать количество слогов;</a:t>
            </a:r>
          </a:p>
          <a:p>
            <a:pPr lvl="0"/>
            <a:r>
              <a:rPr lang="ru-RU" dirty="0" smtClean="0">
                <a:latin typeface="Times New Roman" pitchFamily="18" charset="0"/>
                <a:cs typeface="Times New Roman" pitchFamily="18" charset="0"/>
              </a:rPr>
              <a:t>Выложить кружки, палочки по количеству слогов</a:t>
            </a:r>
          </a:p>
          <a:p>
            <a:pPr lvl="0"/>
            <a:r>
              <a:rPr lang="ru-RU" dirty="0" smtClean="0">
                <a:latin typeface="Times New Roman" pitchFamily="18" charset="0"/>
                <a:cs typeface="Times New Roman" pitchFamily="18" charset="0"/>
              </a:rPr>
              <a:t>Сделать столько шагов, прыжков, сколько было слогов</a:t>
            </a:r>
          </a:p>
          <a:p>
            <a:pPr lvl="0"/>
            <a:r>
              <a:rPr lang="ru-RU" dirty="0" smtClean="0">
                <a:latin typeface="Times New Roman" pitchFamily="18" charset="0"/>
                <a:cs typeface="Times New Roman" pitchFamily="18" charset="0"/>
              </a:rPr>
              <a:t>Определить одинаковый звук в ряду</a:t>
            </a:r>
          </a:p>
          <a:p>
            <a:pPr lvl="0"/>
            <a:r>
              <a:rPr lang="ru-RU" dirty="0" smtClean="0">
                <a:latin typeface="Times New Roman" pitchFamily="18" charset="0"/>
                <a:cs typeface="Times New Roman" pitchFamily="18" charset="0"/>
              </a:rPr>
              <a:t>Придумать слоги с одинаковым гласным (согласным)</a:t>
            </a:r>
          </a:p>
          <a:p>
            <a:pPr lvl="0"/>
            <a:r>
              <a:rPr lang="ru-RU" dirty="0" smtClean="0">
                <a:latin typeface="Times New Roman" pitchFamily="18" charset="0"/>
                <a:cs typeface="Times New Roman" pitchFamily="18" charset="0"/>
              </a:rPr>
              <a:t>Придумать слоги с данным согласным</a:t>
            </a:r>
          </a:p>
          <a:p>
            <a:pPr lvl="0"/>
            <a:r>
              <a:rPr lang="ru-RU" dirty="0" smtClean="0">
                <a:latin typeface="Times New Roman" pitchFamily="18" charset="0"/>
                <a:cs typeface="Times New Roman" pitchFamily="18" charset="0"/>
              </a:rPr>
              <a:t>Повторить ряд слогов в обратном порядке;</a:t>
            </a:r>
          </a:p>
          <a:p>
            <a:pPr lvl="0"/>
            <a:r>
              <a:rPr lang="ru-RU" dirty="0" smtClean="0">
                <a:latin typeface="Times New Roman" pitchFamily="18" charset="0"/>
                <a:cs typeface="Times New Roman" pitchFamily="18" charset="0"/>
              </a:rPr>
              <a:t>Повторить только первый и последний слог ряда;</a:t>
            </a:r>
          </a:p>
          <a:p>
            <a:pPr lvl="0"/>
            <a:r>
              <a:rPr lang="ru-RU" dirty="0" smtClean="0">
                <a:latin typeface="Times New Roman" pitchFamily="18" charset="0"/>
                <a:cs typeface="Times New Roman" pitchFamily="18" charset="0"/>
              </a:rPr>
              <a:t>Произнести слоги плавно (отрывисто), громко (тихо, чередуя громкость), разными по высоте, быстро (медленно)</a:t>
            </a:r>
          </a:p>
          <a:p>
            <a:pPr lvl="0"/>
            <a:r>
              <a:rPr lang="ru-RU" dirty="0" smtClean="0">
                <a:latin typeface="Times New Roman" pitchFamily="18" charset="0"/>
                <a:cs typeface="Times New Roman" pitchFamily="18" charset="0"/>
              </a:rPr>
              <a:t>Выделить ударный слог (отраженно, затем по называнию позиции);</a:t>
            </a:r>
          </a:p>
          <a:p>
            <a:pPr lvl="0"/>
            <a:r>
              <a:rPr lang="ru-RU" dirty="0" smtClean="0">
                <a:latin typeface="Times New Roman" pitchFamily="18" charset="0"/>
                <a:cs typeface="Times New Roman" pitchFamily="18" charset="0"/>
              </a:rPr>
              <a:t>Назвать первый (второй, третий) звук слога</a:t>
            </a:r>
          </a:p>
          <a:p>
            <a:pPr lvl="0"/>
            <a:r>
              <a:rPr lang="ru-RU" dirty="0" smtClean="0">
                <a:latin typeface="Times New Roman" pitchFamily="18" charset="0"/>
                <a:cs typeface="Times New Roman" pitchFamily="18" charset="0"/>
              </a:rPr>
              <a:t>Составить слог из заданных звуков (например,[к],[</a:t>
            </a:r>
            <a:r>
              <a:rPr lang="ru-RU" dirty="0" err="1" smtClean="0">
                <a:latin typeface="Times New Roman" pitchFamily="18" charset="0"/>
                <a:cs typeface="Times New Roman" pitchFamily="18" charset="0"/>
              </a:rPr>
              <a:t>п</a:t>
            </a:r>
            <a:r>
              <a:rPr lang="ru-RU" dirty="0" smtClean="0">
                <a:latin typeface="Times New Roman" pitchFamily="18" charset="0"/>
                <a:cs typeface="Times New Roman" pitchFamily="18" charset="0"/>
              </a:rPr>
              <a:t>],[а], чтобы в середине был гласный)</a:t>
            </a:r>
          </a:p>
          <a:p>
            <a:pPr lvl="0"/>
            <a:r>
              <a:rPr lang="ru-RU" dirty="0" smtClean="0">
                <a:latin typeface="Times New Roman" pitchFamily="18" charset="0"/>
                <a:cs typeface="Times New Roman" pitchFamily="18" charset="0"/>
              </a:rPr>
              <a:t>Сравнить два слога</a:t>
            </a:r>
          </a:p>
          <a:p>
            <a:endParaRPr lang="ru-RU" dirty="0"/>
          </a:p>
        </p:txBody>
      </p:sp>
      <p:sp>
        <p:nvSpPr>
          <p:cNvPr id="3" name="Заголовок 2"/>
          <p:cNvSpPr>
            <a:spLocks noGrp="1"/>
          </p:cNvSpPr>
          <p:nvPr>
            <p:ph type="title"/>
          </p:nvPr>
        </p:nvSpPr>
        <p:spPr/>
        <p:txBody>
          <a:bodyPr>
            <a:normAutofit fontScale="90000"/>
          </a:bodyPr>
          <a:lstStyle/>
          <a:p>
            <a:pPr algn="ctr"/>
            <a:r>
              <a:rPr lang="ru-RU" dirty="0" smtClean="0"/>
              <a:t/>
            </a:r>
            <a:br>
              <a:rPr lang="ru-RU" dirty="0" smtClean="0"/>
            </a:br>
            <a:r>
              <a:rPr lang="ru-RU" sz="4000" dirty="0" smtClean="0">
                <a:solidFill>
                  <a:schemeClr val="accent1">
                    <a:lumMod val="75000"/>
                  </a:schemeClr>
                </a:solidFill>
                <a:latin typeface="Times New Roman" pitchFamily="18" charset="0"/>
                <a:cs typeface="Times New Roman" pitchFamily="18" charset="0"/>
              </a:rPr>
              <a:t>РАБОТА НАД СЛОГАМИ</a:t>
            </a:r>
            <a:r>
              <a:rPr lang="ru-RU" dirty="0" smtClean="0"/>
              <a:t/>
            </a:r>
            <a:br>
              <a:rPr lang="ru-RU" dirty="0" smtClean="0"/>
            </a:b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481328"/>
            <a:ext cx="8472518" cy="4805192"/>
          </a:xfrm>
        </p:spPr>
        <p:txBody>
          <a:bodyPr>
            <a:normAutofit fontScale="92500" lnSpcReduction="10000"/>
          </a:bodyPr>
          <a:lstStyle/>
          <a:p>
            <a:pPr>
              <a:buNone/>
            </a:pPr>
            <a:r>
              <a:rPr lang="ru-RU" sz="2400" b="1" dirty="0" smtClean="0"/>
              <a:t>         </a:t>
            </a:r>
            <a:r>
              <a:rPr lang="ru-RU" sz="2400" b="1" dirty="0" smtClean="0">
                <a:latin typeface="Times New Roman" pitchFamily="18" charset="0"/>
                <a:cs typeface="Times New Roman" pitchFamily="18" charset="0"/>
              </a:rPr>
              <a:t>Данный вид слогов требует отдельной отработки:</a:t>
            </a:r>
          </a:p>
          <a:p>
            <a:r>
              <a:rPr lang="ru-RU" sz="2400" dirty="0" smtClean="0">
                <a:latin typeface="Times New Roman" pitchFamily="18" charset="0"/>
                <a:cs typeface="Times New Roman" pitchFamily="18" charset="0"/>
              </a:rPr>
              <a:t> Предлагаются слоги:</a:t>
            </a:r>
          </a:p>
          <a:p>
            <a:pPr>
              <a:buNone/>
            </a:pPr>
            <a:r>
              <a:rPr lang="ru-RU" sz="2400" dirty="0" smtClean="0">
                <a:latin typeface="Times New Roman" pitchFamily="18" charset="0"/>
                <a:cs typeface="Times New Roman" pitchFamily="18" charset="0"/>
              </a:rPr>
              <a:t>           —открытые и закрытые</a:t>
            </a:r>
          </a:p>
          <a:p>
            <a:pPr>
              <a:buNone/>
            </a:pPr>
            <a:r>
              <a:rPr lang="ru-RU" sz="2400" dirty="0" smtClean="0">
                <a:latin typeface="Times New Roman" pitchFamily="18" charset="0"/>
                <a:cs typeface="Times New Roman" pitchFamily="18" charset="0"/>
              </a:rPr>
              <a:t>           —с оппозиционными согласными</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—цепочки слогов</a:t>
            </a:r>
          </a:p>
          <a:p>
            <a:pPr>
              <a:buNone/>
            </a:pPr>
            <a:r>
              <a:rPr lang="ru-RU" sz="2400" dirty="0" smtClean="0">
                <a:latin typeface="Times New Roman" pitchFamily="18" charset="0"/>
                <a:cs typeface="Times New Roman" pitchFamily="18" charset="0"/>
              </a:rPr>
              <a:t>           —слоги со сменой позиции согласного</a:t>
            </a:r>
          </a:p>
          <a:p>
            <a:r>
              <a:rPr lang="ru-RU" sz="2400" dirty="0" smtClean="0">
                <a:latin typeface="Times New Roman" pitchFamily="18" charset="0"/>
                <a:cs typeface="Times New Roman" pitchFamily="18" charset="0"/>
              </a:rPr>
              <a:t>Для закрепления работы над слогами со стечениями</a:t>
            </a:r>
          </a:p>
          <a:p>
            <a:pPr>
              <a:buNone/>
            </a:pPr>
            <a:r>
              <a:rPr lang="ru-RU" sz="2400" dirty="0" smtClean="0">
                <a:latin typeface="Times New Roman" pitchFamily="18" charset="0"/>
                <a:cs typeface="Times New Roman" pitchFamily="18" charset="0"/>
              </a:rPr>
              <a:t>               согласных ребенку предлагается:</a:t>
            </a:r>
          </a:p>
          <a:p>
            <a:pPr>
              <a:buNone/>
            </a:pPr>
            <a:r>
              <a:rPr lang="ru-RU" sz="2400" dirty="0" smtClean="0">
                <a:latin typeface="Times New Roman" pitchFamily="18" charset="0"/>
                <a:cs typeface="Times New Roman" pitchFamily="18" charset="0"/>
              </a:rPr>
              <a:t>            - проанализировать слог (назвать первый, второй,</a:t>
            </a:r>
          </a:p>
          <a:p>
            <a:pPr>
              <a:buNone/>
            </a:pPr>
            <a:r>
              <a:rPr lang="ru-RU" sz="2400" dirty="0" smtClean="0">
                <a:latin typeface="Times New Roman" pitchFamily="18" charset="0"/>
                <a:cs typeface="Times New Roman" pitchFamily="18" charset="0"/>
              </a:rPr>
              <a:t>               третий  звуки)</a:t>
            </a:r>
          </a:p>
          <a:p>
            <a:pPr lvl="0">
              <a:buNone/>
            </a:pPr>
            <a:r>
              <a:rPr lang="ru-RU" sz="2400" dirty="0" smtClean="0">
                <a:latin typeface="Times New Roman" pitchFamily="18" charset="0"/>
                <a:cs typeface="Times New Roman" pitchFamily="18" charset="0"/>
              </a:rPr>
              <a:t>            - составить слог из данных звуков, чтобы вначале</a:t>
            </a:r>
          </a:p>
          <a:p>
            <a:pPr lvl="0">
              <a:buNone/>
            </a:pPr>
            <a:r>
              <a:rPr lang="ru-RU" sz="2400" dirty="0" smtClean="0">
                <a:latin typeface="Times New Roman" pitchFamily="18" charset="0"/>
                <a:cs typeface="Times New Roman" pitchFamily="18" charset="0"/>
              </a:rPr>
              <a:t>               шли согласные (либо гласный);</a:t>
            </a:r>
          </a:p>
          <a:p>
            <a:pPr>
              <a:buNone/>
            </a:pPr>
            <a:r>
              <a:rPr lang="ru-RU" sz="2400" dirty="0" smtClean="0">
                <a:latin typeface="Times New Roman" pitchFamily="18" charset="0"/>
                <a:cs typeface="Times New Roman" pitchFamily="18" charset="0"/>
              </a:rPr>
              <a:t>             -сравнить слоги</a:t>
            </a:r>
            <a:endParaRPr lang="ru-RU" sz="2400" dirty="0">
              <a:latin typeface="Times New Roman" pitchFamily="18" charset="0"/>
              <a:cs typeface="Times New Roman" pitchFamily="18" charset="0"/>
            </a:endParaRPr>
          </a:p>
        </p:txBody>
      </p:sp>
      <p:sp>
        <p:nvSpPr>
          <p:cNvPr id="3" name="Заголовок 2"/>
          <p:cNvSpPr>
            <a:spLocks noGrp="1"/>
          </p:cNvSpPr>
          <p:nvPr>
            <p:ph type="title"/>
          </p:nvPr>
        </p:nvSpPr>
        <p:spPr/>
        <p:txBody>
          <a:bodyPr>
            <a:normAutofit fontScale="90000"/>
          </a:bodyPr>
          <a:lstStyle/>
          <a:p>
            <a:pPr algn="ctr"/>
            <a:r>
              <a:rPr lang="ru-RU" dirty="0" smtClean="0"/>
              <a:t/>
            </a:r>
            <a:br>
              <a:rPr lang="ru-RU" dirty="0" smtClean="0"/>
            </a:br>
            <a:r>
              <a:rPr lang="ru-RU" dirty="0" smtClean="0"/>
              <a:t/>
            </a:r>
            <a:br>
              <a:rPr lang="ru-RU" dirty="0" smtClean="0"/>
            </a:br>
            <a:r>
              <a:rPr lang="ru-RU" sz="3600" dirty="0" smtClean="0">
                <a:latin typeface="Times New Roman" pitchFamily="18" charset="0"/>
                <a:cs typeface="Times New Roman" pitchFamily="18" charset="0"/>
              </a:rPr>
              <a:t>РАБОТА НАД СЛОГАМИ СО СТЕЧЕНИЯМИ СОГЛАСНЫХ</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t/>
            </a:r>
            <a:br>
              <a:rPr lang="ru-RU" dirty="0" smtClean="0"/>
            </a:b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down)">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0"/>
            <a:ext cx="8229600" cy="1988840"/>
          </a:xfrm>
          <a:ln>
            <a:solidFill>
              <a:schemeClr val="tx1"/>
            </a:solidFill>
          </a:ln>
        </p:spPr>
        <p:txBody>
          <a:bodyPr>
            <a:noAutofit/>
          </a:bodyPr>
          <a:lstStyle/>
          <a:p>
            <a:r>
              <a:rPr lang="ru-RU" sz="2400" dirty="0" smtClean="0">
                <a:solidFill>
                  <a:schemeClr val="accent1">
                    <a:lumMod val="50000"/>
                  </a:schemeClr>
                </a:solidFill>
                <a:latin typeface="Times New Roman" pitchFamily="18" charset="0"/>
                <a:cs typeface="Times New Roman" pitchFamily="18" charset="0"/>
              </a:rPr>
              <a:t>В случае затруднения воспроизведения стечения согласных используются зрительные символы. Педагог четко произносит, а затем предлагает повторить ребенку слоговые сочетания с наращиванием одного звука (для образования стечения). </a:t>
            </a:r>
            <a:endParaRPr lang="ru-RU" sz="2400" dirty="0">
              <a:solidFill>
                <a:schemeClr val="accent1">
                  <a:lumMod val="50000"/>
                </a:schemeClr>
              </a:solidFill>
              <a:latin typeface="Times New Roman" pitchFamily="18" charset="0"/>
              <a:cs typeface="Times New Roman" pitchFamily="18" charset="0"/>
            </a:endParaRPr>
          </a:p>
        </p:txBody>
      </p:sp>
      <p:pic>
        <p:nvPicPr>
          <p:cNvPr id="1030" name="Picture 6"/>
          <p:cNvPicPr>
            <a:picLocks noGrp="1" noChangeAspect="1" noChangeArrowheads="1"/>
          </p:cNvPicPr>
          <p:nvPr>
            <p:ph idx="1"/>
          </p:nvPr>
        </p:nvPicPr>
        <p:blipFill>
          <a:blip r:embed="rId2" cstate="print"/>
          <a:srcRect/>
          <a:stretch>
            <a:fillRect/>
          </a:stretch>
        </p:blipFill>
        <p:spPr bwMode="auto">
          <a:xfrm>
            <a:off x="3419872" y="2060848"/>
            <a:ext cx="4968552" cy="44644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idx="4294967295"/>
          </p:nvPr>
        </p:nvSpPr>
        <p:spPr>
          <a:xfrm>
            <a:off x="0" y="273050"/>
            <a:ext cx="8229600" cy="1143000"/>
          </a:xfrm>
        </p:spPr>
        <p:txBody>
          <a:bodyPr>
            <a:normAutofit fontScale="90000"/>
          </a:bodyPr>
          <a:lstStyle/>
          <a:p>
            <a:pPr algn="ctr"/>
            <a:r>
              <a:rPr lang="ru-RU" dirty="0" smtClean="0"/>
              <a:t/>
            </a:r>
            <a:br>
              <a:rPr lang="ru-RU" dirty="0" smtClean="0"/>
            </a:br>
            <a:r>
              <a:rPr lang="ru-RU" dirty="0" smtClean="0">
                <a:latin typeface="Times New Roman" pitchFamily="18" charset="0"/>
                <a:cs typeface="Times New Roman" pitchFamily="18" charset="0"/>
              </a:rPr>
              <a:t>РАБОТА НАД СЛОВАМИ</a:t>
            </a:r>
            <a:r>
              <a:rPr lang="ru-RU" dirty="0" smtClean="0"/>
              <a:t/>
            </a:r>
            <a:br>
              <a:rPr lang="ru-RU" dirty="0" smtClean="0"/>
            </a:br>
            <a:endParaRPr lang="ru-RU" dirty="0"/>
          </a:p>
        </p:txBody>
      </p:sp>
      <p:sp>
        <p:nvSpPr>
          <p:cNvPr id="5" name="Текст 4"/>
          <p:cNvSpPr>
            <a:spLocks noGrp="1"/>
          </p:cNvSpPr>
          <p:nvPr>
            <p:ph type="body" idx="4294967295"/>
          </p:nvPr>
        </p:nvSpPr>
        <p:spPr>
          <a:xfrm>
            <a:off x="0" y="1285875"/>
            <a:ext cx="4040188" cy="2647950"/>
          </a:xfrm>
        </p:spPr>
        <p:txBody>
          <a:bodyPr/>
          <a:lstStyle/>
          <a:p>
            <a:r>
              <a:rPr lang="ru-RU"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Звукослоговой</a:t>
            </a:r>
            <a:r>
              <a:rPr lang="ru-RU" sz="2800" b="1" dirty="0" smtClean="0">
                <a:latin typeface="Times New Roman" pitchFamily="18" charset="0"/>
                <a:cs typeface="Times New Roman" pitchFamily="18" charset="0"/>
              </a:rPr>
              <a:t> анализ и синтез слов        </a:t>
            </a:r>
            <a:endParaRPr lang="ru-RU" sz="2800" dirty="0">
              <a:latin typeface="Times New Roman" pitchFamily="18" charset="0"/>
              <a:cs typeface="Times New Roman" pitchFamily="18" charset="0"/>
            </a:endParaRPr>
          </a:p>
        </p:txBody>
      </p:sp>
      <p:sp>
        <p:nvSpPr>
          <p:cNvPr id="7" name="Текст 6"/>
          <p:cNvSpPr>
            <a:spLocks noGrp="1"/>
          </p:cNvSpPr>
          <p:nvPr>
            <p:ph type="body" sz="half" idx="4294967295"/>
          </p:nvPr>
        </p:nvSpPr>
        <p:spPr>
          <a:xfrm>
            <a:off x="4788025" y="1285875"/>
            <a:ext cx="4355976" cy="2647950"/>
          </a:xfrm>
        </p:spPr>
        <p:txBody>
          <a:bodyPr>
            <a:normAutofit/>
          </a:bodyPr>
          <a:lstStyle/>
          <a:p>
            <a:r>
              <a:rPr lang="ru-RU" sz="2800" b="1" dirty="0" smtClean="0">
                <a:latin typeface="Times New Roman" pitchFamily="18" charset="0"/>
                <a:cs typeface="Times New Roman" pitchFamily="18" charset="0"/>
              </a:rPr>
              <a:t>Отработка слов в соответствии с усложнением </a:t>
            </a:r>
            <a:r>
              <a:rPr lang="ru-RU" sz="2800" b="1" dirty="0" err="1" smtClean="0">
                <a:latin typeface="Times New Roman" pitchFamily="18" charset="0"/>
                <a:cs typeface="Times New Roman" pitchFamily="18" charset="0"/>
              </a:rPr>
              <a:t>звуко-слогового</a:t>
            </a:r>
            <a:r>
              <a:rPr lang="ru-RU" sz="2800" b="1" dirty="0" smtClean="0">
                <a:latin typeface="Times New Roman" pitchFamily="18" charset="0"/>
                <a:cs typeface="Times New Roman" pitchFamily="18" charset="0"/>
              </a:rPr>
              <a:t> состава слова</a:t>
            </a:r>
            <a:r>
              <a:rPr lang="ru-RU" sz="2800" b="1" dirty="0" smtClean="0"/>
              <a:t>           </a:t>
            </a:r>
            <a:endParaRPr lang="ru-RU" sz="2800" dirty="0">
              <a:latin typeface="Times New Roman" pitchFamily="18" charset="0"/>
              <a:cs typeface="Times New Roman" pitchFamily="18" charset="0"/>
            </a:endParaRPr>
          </a:p>
        </p:txBody>
      </p:sp>
      <p:sp>
        <p:nvSpPr>
          <p:cNvPr id="6" name="Содержимое 5"/>
          <p:cNvSpPr>
            <a:spLocks noGrp="1"/>
          </p:cNvSpPr>
          <p:nvPr>
            <p:ph sz="quarter" idx="4294967295"/>
          </p:nvPr>
        </p:nvSpPr>
        <p:spPr>
          <a:xfrm>
            <a:off x="0" y="3213100"/>
            <a:ext cx="4040188" cy="2173288"/>
          </a:xfrm>
        </p:spPr>
        <p:txBody>
          <a:bodyPr>
            <a:normAutofit/>
          </a:bodyPr>
          <a:lstStyle/>
          <a:p>
            <a:pPr>
              <a:buNone/>
            </a:pPr>
            <a:r>
              <a:rPr lang="ru-RU" b="1" dirty="0" smtClean="0"/>
              <a:t>   </a:t>
            </a:r>
            <a:endParaRPr lang="ru-RU" dirty="0"/>
          </a:p>
        </p:txBody>
      </p:sp>
      <p:sp>
        <p:nvSpPr>
          <p:cNvPr id="8" name="Содержимое 7"/>
          <p:cNvSpPr>
            <a:spLocks noGrp="1"/>
          </p:cNvSpPr>
          <p:nvPr>
            <p:ph sz="quarter" idx="4294967295"/>
          </p:nvPr>
        </p:nvSpPr>
        <p:spPr>
          <a:xfrm>
            <a:off x="5102225" y="2420938"/>
            <a:ext cx="4041775" cy="3357562"/>
          </a:xfrm>
        </p:spPr>
        <p:txBody>
          <a:bodyPr>
            <a:normAutofit/>
          </a:bodyPr>
          <a:lstStyle/>
          <a:p>
            <a:pPr>
              <a:buNone/>
            </a:pPr>
            <a:r>
              <a:rPr lang="ru-RU" b="1" dirty="0" smtClean="0"/>
              <a:t>             </a:t>
            </a:r>
            <a:endParaRPr lang="ru-RU" dirty="0" smtClean="0"/>
          </a:p>
          <a:p>
            <a:pPr>
              <a:buNone/>
            </a:pPr>
            <a:r>
              <a:rPr lang="ru-RU" b="1" dirty="0" smtClean="0">
                <a:latin typeface="Times New Roman" pitchFamily="18" charset="0"/>
                <a:cs typeface="Times New Roman" pitchFamily="18" charset="0"/>
              </a:rPr>
              <a:t>   </a:t>
            </a:r>
            <a:endParaRPr lang="ru-RU" sz="3200" b="1" dirty="0" smtClean="0">
              <a:latin typeface="Times New Roman" pitchFamily="18" charset="0"/>
              <a:cs typeface="Times New Roman" pitchFamily="18" charset="0"/>
            </a:endParaRPr>
          </a:p>
          <a:p>
            <a:pPr>
              <a:buNone/>
            </a:pPr>
            <a:endParaRPr lang="ru-RU"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1000" fill="hold"/>
                                        <p:tgtEl>
                                          <p:spTgt spid="5">
                                            <p:bg/>
                                          </p:spTgt>
                                        </p:tgtEl>
                                        <p:attrNameLst>
                                          <p:attrName>ppt_x</p:attrName>
                                        </p:attrNameLst>
                                      </p:cBhvr>
                                      <p:tavLst>
                                        <p:tav tm="0">
                                          <p:val>
                                            <p:strVal val="0-#ppt_w/2"/>
                                          </p:val>
                                        </p:tav>
                                        <p:tav tm="100000">
                                          <p:val>
                                            <p:strVal val="#ppt_x"/>
                                          </p:val>
                                        </p:tav>
                                      </p:tavLst>
                                    </p:anim>
                                    <p:anim calcmode="lin" valueType="num">
                                      <p:cBhvr additive="base">
                                        <p:cTn id="8" dur="1000" fill="hold"/>
                                        <p:tgtEl>
                                          <p:spTgt spid="5">
                                            <p:bg/>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10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bg/>
                                          </p:spTgt>
                                        </p:tgtEl>
                                        <p:attrNameLst>
                                          <p:attrName>style.visibility</p:attrName>
                                        </p:attrNameLst>
                                      </p:cBhvr>
                                      <p:to>
                                        <p:strVal val="visible"/>
                                      </p:to>
                                    </p:set>
                                    <p:anim calcmode="lin" valueType="num">
                                      <p:cBhvr additive="base">
                                        <p:cTn id="19" dur="1000" fill="hold"/>
                                        <p:tgtEl>
                                          <p:spTgt spid="7">
                                            <p:bg/>
                                          </p:spTgt>
                                        </p:tgtEl>
                                        <p:attrNameLst>
                                          <p:attrName>ppt_x</p:attrName>
                                        </p:attrNameLst>
                                      </p:cBhvr>
                                      <p:tavLst>
                                        <p:tav tm="0">
                                          <p:val>
                                            <p:strVal val="1+#ppt_w/2"/>
                                          </p:val>
                                        </p:tav>
                                        <p:tav tm="100000">
                                          <p:val>
                                            <p:strVal val="#ppt_x"/>
                                          </p:val>
                                        </p:tav>
                                      </p:tavLst>
                                    </p:anim>
                                    <p:anim calcmode="lin" valueType="num">
                                      <p:cBhvr additive="base">
                                        <p:cTn id="20" dur="1000" fill="hold"/>
                                        <p:tgtEl>
                                          <p:spTgt spid="7">
                                            <p:bg/>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10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7" grpId="0" uiExpand="1"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42910" y="260648"/>
            <a:ext cx="8143932" cy="5570756"/>
          </a:xfrm>
          <a:prstGeom prst="rect">
            <a:avLst/>
          </a:prstGeom>
        </p:spPr>
        <p:txBody>
          <a:bodyPr wrap="square">
            <a:spAutoFit/>
          </a:bodyPr>
          <a:lstStyle/>
          <a:p>
            <a:pPr algn="ctr"/>
            <a:r>
              <a:rPr lang="ru-RU" sz="2400" b="1" dirty="0" smtClean="0">
                <a:solidFill>
                  <a:schemeClr val="bg2">
                    <a:lumMod val="25000"/>
                  </a:schemeClr>
                </a:solidFill>
                <a:latin typeface="Times New Roman" pitchFamily="18" charset="0"/>
                <a:cs typeface="Times New Roman" pitchFamily="18" charset="0"/>
              </a:rPr>
              <a:t>Для отработки слов с усложнением </a:t>
            </a:r>
          </a:p>
          <a:p>
            <a:pPr algn="ctr"/>
            <a:r>
              <a:rPr lang="ru-RU" sz="2400" b="1" dirty="0" err="1" smtClean="0">
                <a:solidFill>
                  <a:schemeClr val="bg2">
                    <a:lumMod val="25000"/>
                  </a:schemeClr>
                </a:solidFill>
                <a:latin typeface="Times New Roman" pitchFamily="18" charset="0"/>
                <a:cs typeface="Times New Roman" pitchFamily="18" charset="0"/>
              </a:rPr>
              <a:t>звукослогового</a:t>
            </a:r>
            <a:r>
              <a:rPr lang="ru-RU" sz="2400" b="1" dirty="0" smtClean="0">
                <a:solidFill>
                  <a:schemeClr val="bg2">
                    <a:lumMod val="25000"/>
                  </a:schemeClr>
                </a:solidFill>
                <a:latin typeface="Times New Roman" pitchFamily="18" charset="0"/>
                <a:cs typeface="Times New Roman" pitchFamily="18" charset="0"/>
              </a:rPr>
              <a:t> состава используются упражнения:</a:t>
            </a:r>
          </a:p>
          <a:p>
            <a:pPr algn="ctr"/>
            <a:endParaRPr lang="ru-RU" sz="2400" dirty="0" smtClean="0">
              <a:latin typeface="Times New Roman" pitchFamily="18" charset="0"/>
              <a:cs typeface="Times New Roman" pitchFamily="18" charset="0"/>
            </a:endParaRPr>
          </a:p>
          <a:p>
            <a:pPr>
              <a:buFont typeface="Arial" pitchFamily="34" charset="0"/>
              <a:buChar char="•"/>
            </a:pPr>
            <a:r>
              <a:rPr lang="ru-RU" sz="24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Упражнения на объяснение значений малознакомых слов </a:t>
            </a:r>
          </a:p>
          <a:p>
            <a:pPr>
              <a:buFont typeface="Arial" pitchFamily="34" charset="0"/>
              <a:buChar char="•"/>
            </a:pPr>
            <a:r>
              <a:rPr lang="ru-RU" sz="2000" dirty="0" smtClean="0">
                <a:latin typeface="Times New Roman" pitchFamily="18" charset="0"/>
                <a:cs typeface="Times New Roman" pitchFamily="18" charset="0"/>
              </a:rPr>
              <a:t>  Упражнения на отраженное скандированное повторение  слов</a:t>
            </a:r>
          </a:p>
          <a:p>
            <a:r>
              <a:rPr lang="ru-RU" sz="2000" dirty="0" smtClean="0">
                <a:latin typeface="Times New Roman" pitchFamily="18" charset="0"/>
                <a:cs typeface="Times New Roman" pitchFamily="18" charset="0"/>
              </a:rPr>
              <a:t>   изучаемого типа	</a:t>
            </a:r>
          </a:p>
          <a:p>
            <a:pPr>
              <a:buFont typeface="Arial" pitchFamily="34" charset="0"/>
              <a:buChar char="•"/>
            </a:pPr>
            <a:r>
              <a:rPr lang="ru-RU" sz="2000" dirty="0" smtClean="0">
                <a:latin typeface="Times New Roman" pitchFamily="18" charset="0"/>
                <a:cs typeface="Times New Roman" pitchFamily="18" charset="0"/>
              </a:rPr>
              <a:t>  Упражнения на повторение с выделением ударного слога</a:t>
            </a:r>
          </a:p>
          <a:p>
            <a:pPr>
              <a:buFont typeface="Arial" pitchFamily="34" charset="0"/>
              <a:buChar char="•"/>
            </a:pPr>
            <a:r>
              <a:rPr lang="ru-RU" sz="2000" dirty="0" smtClean="0">
                <a:latin typeface="Times New Roman" pitchFamily="18" charset="0"/>
                <a:cs typeface="Times New Roman" pitchFamily="18" charset="0"/>
              </a:rPr>
              <a:t>  Упражнения с перестановкой слогов </a:t>
            </a:r>
          </a:p>
          <a:p>
            <a:pPr>
              <a:buFont typeface="Arial" pitchFamily="34" charset="0"/>
              <a:buChar char="•"/>
            </a:pPr>
            <a:r>
              <a:rPr lang="ru-RU" sz="2000" dirty="0" smtClean="0">
                <a:latin typeface="Times New Roman" pitchFamily="18" charset="0"/>
                <a:cs typeface="Times New Roman" pitchFamily="18" charset="0"/>
              </a:rPr>
              <a:t>  Упражнение на оценку нормативности 	</a:t>
            </a:r>
          </a:p>
          <a:p>
            <a:pPr>
              <a:buFont typeface="Arial" pitchFamily="34" charset="0"/>
              <a:buChar char="•"/>
            </a:pPr>
            <a:r>
              <a:rPr lang="ru-RU" sz="2000" dirty="0" smtClean="0">
                <a:latin typeface="Times New Roman" pitchFamily="18" charset="0"/>
                <a:cs typeface="Times New Roman" pitchFamily="18" charset="0"/>
              </a:rPr>
              <a:t>  Упражнения на переход к слитному произнесению 	</a:t>
            </a:r>
          </a:p>
          <a:p>
            <a:pPr>
              <a:buFont typeface="Arial" pitchFamily="34" charset="0"/>
              <a:buChar char="•"/>
            </a:pPr>
            <a:r>
              <a:rPr lang="ru-RU" sz="2000" dirty="0" smtClean="0">
                <a:latin typeface="Times New Roman" pitchFamily="18" charset="0"/>
                <a:cs typeface="Times New Roman" pitchFamily="18" charset="0"/>
              </a:rPr>
              <a:t>  Упражнения на образование словосочетаний	</a:t>
            </a:r>
          </a:p>
          <a:p>
            <a:pPr>
              <a:buFont typeface="Arial" pitchFamily="34" charset="0"/>
              <a:buChar char="•"/>
            </a:pPr>
            <a:r>
              <a:rPr lang="ru-RU" sz="2000" dirty="0" smtClean="0">
                <a:latin typeface="Times New Roman" pitchFamily="18" charset="0"/>
                <a:cs typeface="Times New Roman" pitchFamily="18" charset="0"/>
              </a:rPr>
              <a:t>  Упражнения на составление коротких предложений</a:t>
            </a:r>
          </a:p>
          <a:p>
            <a:r>
              <a:rPr lang="ru-RU" sz="2000" dirty="0" smtClean="0">
                <a:latin typeface="Times New Roman" pitchFamily="18" charset="0"/>
                <a:cs typeface="Times New Roman" pitchFamily="18" charset="0"/>
              </a:rPr>
              <a:t>   с изученными словами 	</a:t>
            </a:r>
          </a:p>
          <a:p>
            <a:pPr>
              <a:buFont typeface="Arial" pitchFamily="34" charset="0"/>
              <a:buChar char="•"/>
            </a:pPr>
            <a:r>
              <a:rPr lang="ru-RU" sz="2000" dirty="0" smtClean="0">
                <a:latin typeface="Times New Roman" pitchFamily="18" charset="0"/>
                <a:cs typeface="Times New Roman" pitchFamily="18" charset="0"/>
              </a:rPr>
              <a:t>  Упражнения на дифференциацию слов изучаемого типа со </a:t>
            </a:r>
          </a:p>
          <a:p>
            <a:r>
              <a:rPr lang="ru-RU" sz="2000" dirty="0" smtClean="0">
                <a:latin typeface="Times New Roman" pitchFamily="18" charset="0"/>
                <a:cs typeface="Times New Roman" pitchFamily="18" charset="0"/>
              </a:rPr>
              <a:t>   словами большей или меньшей контрастности</a:t>
            </a:r>
          </a:p>
          <a:p>
            <a:r>
              <a:rPr lang="ru-RU" sz="2000" dirty="0" smtClean="0">
                <a:latin typeface="Times New Roman" pitchFamily="18" charset="0"/>
                <a:cs typeface="Times New Roman" pitchFamily="18" charset="0"/>
              </a:rPr>
              <a:t>   по слоговой структуре	</a:t>
            </a:r>
          </a:p>
          <a:p>
            <a:pPr>
              <a:buFont typeface="Arial" pitchFamily="34" charset="0"/>
              <a:buChar char="•"/>
            </a:pPr>
            <a:r>
              <a:rPr lang="ru-RU" sz="2000" dirty="0" smtClean="0">
                <a:latin typeface="Times New Roman" pitchFamily="18" charset="0"/>
                <a:cs typeface="Times New Roman" pitchFamily="18" charset="0"/>
              </a:rPr>
              <a:t>  Упражнения на закрепление материала	</a:t>
            </a:r>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071546"/>
            <a:ext cx="8229600" cy="4935745"/>
          </a:xfrm>
        </p:spPr>
        <p:txBody>
          <a:bodyPr>
            <a:normAutofit/>
          </a:bodyPr>
          <a:lstStyle/>
          <a:p>
            <a:endParaRPr lang="ru-RU" sz="1800" dirty="0" smtClean="0"/>
          </a:p>
          <a:p>
            <a:r>
              <a:rPr lang="ru-RU" sz="1800" dirty="0" smtClean="0"/>
              <a:t>При нормальном развитии ребенка овладение им слоговой структурой происходит постепенно через ряд закономерно сменяющихся фаз. К  четырем годам все трудности </a:t>
            </a:r>
            <a:r>
              <a:rPr lang="ru-RU" sz="1800" dirty="0" err="1" smtClean="0"/>
              <a:t>слогообразования</a:t>
            </a:r>
            <a:r>
              <a:rPr lang="ru-RU" sz="1800" dirty="0" smtClean="0"/>
              <a:t> должны быть преодолены. </a:t>
            </a:r>
          </a:p>
          <a:p>
            <a:pPr>
              <a:buNone/>
            </a:pPr>
            <a:endParaRPr lang="ru-RU" sz="1800" dirty="0" smtClean="0"/>
          </a:p>
          <a:p>
            <a:endParaRPr lang="ru-RU" sz="1800" dirty="0" smtClean="0"/>
          </a:p>
          <a:p>
            <a:r>
              <a:rPr lang="ru-RU" sz="1800" dirty="0" smtClean="0"/>
              <a:t>При нарушении слоговой структуры слова может искажаться порядок слогов, сокращаться их число, отмечаются замещения, ошибки воспроизведения стечений согласных.</a:t>
            </a:r>
          </a:p>
          <a:p>
            <a:endParaRPr lang="ru-RU" sz="1800" dirty="0" smtClean="0"/>
          </a:p>
          <a:p>
            <a:r>
              <a:rPr lang="ru-RU" sz="1800" dirty="0" smtClean="0"/>
              <a:t>Формирование слоговой структуры влияет на успешность овладения грамматическим строем речи, усвоение звукового анализа, письмо и чтение.</a:t>
            </a:r>
          </a:p>
          <a:p>
            <a:endParaRPr lang="ru-RU" sz="1800" dirty="0" smtClean="0"/>
          </a:p>
          <a:p>
            <a:endParaRPr lang="ru-RU" sz="1800" dirty="0" smtClean="0"/>
          </a:p>
          <a:p>
            <a:endParaRPr lang="ru-RU" sz="1600" dirty="0"/>
          </a:p>
        </p:txBody>
      </p:sp>
      <p:sp>
        <p:nvSpPr>
          <p:cNvPr id="3" name="Заголовок 2"/>
          <p:cNvSpPr>
            <a:spLocks noGrp="1"/>
          </p:cNvSpPr>
          <p:nvPr>
            <p:ph type="title"/>
          </p:nvPr>
        </p:nvSpPr>
        <p:spPr>
          <a:xfrm>
            <a:off x="457200" y="274638"/>
            <a:ext cx="8229600" cy="796908"/>
          </a:xfrm>
        </p:spPr>
        <p:txBody>
          <a:bodyPr/>
          <a:lstStyle/>
          <a:p>
            <a:r>
              <a:rPr lang="ru-RU" dirty="0" smtClean="0"/>
              <a:t>    </a:t>
            </a:r>
            <a:r>
              <a:rPr lang="ru-RU" dirty="0" smtClean="0">
                <a:solidFill>
                  <a:schemeClr val="accent1">
                    <a:lumMod val="75000"/>
                  </a:schemeClr>
                </a:solidFill>
                <a:latin typeface="Times New Roman" pitchFamily="18" charset="0"/>
                <a:cs typeface="Times New Roman" pitchFamily="18" charset="0"/>
              </a:rPr>
              <a:t>Слоговая структура слова</a:t>
            </a:r>
            <a:endParaRPr lang="ru-RU" dirty="0">
              <a:solidFill>
                <a:schemeClr val="accent1">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274638"/>
            <a:ext cx="8229600" cy="634082"/>
          </a:xfrm>
        </p:spPr>
        <p:txBody>
          <a:bodyPr>
            <a:normAutofit fontScale="90000"/>
          </a:bodyPr>
          <a:lstStyle/>
          <a:p>
            <a:r>
              <a:rPr lang="ru-RU" dirty="0" smtClean="0"/>
              <a:t>                 </a:t>
            </a:r>
            <a:endParaRPr lang="ru-RU" dirty="0"/>
          </a:p>
        </p:txBody>
      </p:sp>
      <p:graphicFrame>
        <p:nvGraphicFramePr>
          <p:cNvPr id="4" name="Содержимое 4"/>
          <p:cNvGraphicFramePr>
            <a:graphicFrameLocks noGrp="1"/>
          </p:cNvGraphicFramePr>
          <p:nvPr>
            <p:ph idx="1"/>
          </p:nvPr>
        </p:nvGraphicFramePr>
        <p:xfrm>
          <a:off x="457200" y="0"/>
          <a:ext cx="86868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idx="4294967295"/>
          </p:nvPr>
        </p:nvSpPr>
        <p:spPr>
          <a:xfrm>
            <a:off x="1371600" y="188913"/>
            <a:ext cx="7772400" cy="1079500"/>
          </a:xfrm>
        </p:spPr>
        <p:txBody>
          <a:bodyPr>
            <a:normAutofit fontScale="90000"/>
          </a:bodyPr>
          <a:lstStyle/>
          <a:p>
            <a:r>
              <a:rPr lang="ru-RU" sz="2800" dirty="0" smtClean="0"/>
              <a:t>Особенности формирования слоговой структуры слов со стечением согласных</a:t>
            </a:r>
            <a:br>
              <a:rPr lang="ru-RU" sz="2800" dirty="0" smtClean="0"/>
            </a:br>
            <a:endParaRPr lang="ru-RU" sz="2800" dirty="0"/>
          </a:p>
        </p:txBody>
      </p:sp>
      <p:sp>
        <p:nvSpPr>
          <p:cNvPr id="6" name="Текст 5"/>
          <p:cNvSpPr>
            <a:spLocks noGrp="1"/>
          </p:cNvSpPr>
          <p:nvPr>
            <p:ph type="body" idx="4294967295"/>
          </p:nvPr>
        </p:nvSpPr>
        <p:spPr>
          <a:xfrm>
            <a:off x="1258888" y="1268759"/>
            <a:ext cx="7885112" cy="5255865"/>
          </a:xfrm>
        </p:spPr>
        <p:txBody>
          <a:bodyPr>
            <a:normAutofit fontScale="62500" lnSpcReduction="20000"/>
          </a:bodyPr>
          <a:lstStyle/>
          <a:p>
            <a:r>
              <a:rPr lang="ru-RU" dirty="0" smtClean="0"/>
              <a:t> Звуки, составляющие  стечения согласных, уже правильно произносятся детьми. </a:t>
            </a:r>
          </a:p>
          <a:p>
            <a:r>
              <a:rPr lang="ru-RU" dirty="0" smtClean="0"/>
              <a:t>При переходе к словам со стечением следует учитывать, что деление слов на слоги должно происходить на стыке морфем, например: </a:t>
            </a:r>
            <a:r>
              <a:rPr lang="ru-RU" dirty="0" err="1" smtClean="0"/>
              <a:t>кош-ка</a:t>
            </a:r>
            <a:r>
              <a:rPr lang="ru-RU" dirty="0" smtClean="0"/>
              <a:t> (а не </a:t>
            </a:r>
            <a:r>
              <a:rPr lang="ru-RU" dirty="0" err="1" smtClean="0"/>
              <a:t>ко-шка</a:t>
            </a:r>
            <a:r>
              <a:rPr lang="ru-RU" dirty="0" smtClean="0"/>
              <a:t>).</a:t>
            </a:r>
          </a:p>
          <a:p>
            <a:r>
              <a:rPr lang="ru-RU" dirty="0" smtClean="0"/>
              <a:t>Артикуляционные упражнения предлагается заменить упражнениями в проговаривании стечений согласных звуков. </a:t>
            </a:r>
          </a:p>
          <a:p>
            <a:r>
              <a:rPr lang="ru-RU" dirty="0" smtClean="0"/>
              <a:t>Отработанные стечения согласных звуков затем вводятся в слова, которые первоначально проговариваются детьми по слогам.</a:t>
            </a:r>
          </a:p>
          <a:p>
            <a:r>
              <a:rPr lang="ru-RU" dirty="0" smtClean="0"/>
              <a:t>Если ребенку по подражанию трудно произнести слог со стечением согласных, то логопед предлагает сначала повторить за ним слоги, но таким образом, чтобы между двумя согласными находился  редуцированный  гласный, нечто среднее между [а] и [</a:t>
            </a:r>
            <a:r>
              <a:rPr lang="ru-RU" dirty="0" err="1" smtClean="0"/>
              <a:t>ы</a:t>
            </a:r>
            <a:r>
              <a:rPr lang="ru-RU" dirty="0" smtClean="0"/>
              <a:t>], например: </a:t>
            </a:r>
            <a:r>
              <a:rPr lang="ru-RU" dirty="0" err="1" smtClean="0"/>
              <a:t>съла</a:t>
            </a:r>
            <a:r>
              <a:rPr lang="ru-RU" dirty="0" smtClean="0"/>
              <a:t>, </a:t>
            </a:r>
            <a:r>
              <a:rPr lang="ru-RU" dirty="0" err="1" smtClean="0"/>
              <a:t>съло</a:t>
            </a:r>
            <a:r>
              <a:rPr lang="ru-RU" dirty="0" smtClean="0"/>
              <a:t>, </a:t>
            </a:r>
            <a:r>
              <a:rPr lang="ru-RU" dirty="0" err="1" smtClean="0"/>
              <a:t>мъно</a:t>
            </a:r>
            <a:r>
              <a:rPr lang="ru-RU" dirty="0" smtClean="0"/>
              <a:t>, </a:t>
            </a:r>
            <a:r>
              <a:rPr lang="ru-RU" dirty="0" err="1" smtClean="0"/>
              <a:t>мъну</a:t>
            </a:r>
            <a:r>
              <a:rPr lang="ru-RU" dirty="0" smtClean="0"/>
              <a:t>. Затем редуцированный гласный совсем опускается и стечения согласных произносятся без него.</a:t>
            </a:r>
          </a:p>
          <a:p>
            <a:r>
              <a:rPr lang="ru-RU" dirty="0" smtClean="0"/>
              <a:t> После того как стечения согласных отработаны, с ними даются слова, которые обязательно проговариваются ребенком по слогам (простукиваются).</a:t>
            </a:r>
          </a:p>
          <a:p>
            <a:r>
              <a:rPr lang="ru-RU" dirty="0" smtClean="0"/>
              <a:t> </a:t>
            </a:r>
          </a:p>
          <a:p>
            <a:endParaRPr lang="ru-R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sz="half" idx="1"/>
          </p:nvPr>
        </p:nvSpPr>
        <p:spPr>
          <a:xfrm>
            <a:off x="457200" y="1700808"/>
            <a:ext cx="4038600" cy="4306483"/>
          </a:xfrm>
        </p:spPr>
        <p:txBody>
          <a:bodyPr>
            <a:normAutofit/>
          </a:bodyPr>
          <a:lstStyle/>
          <a:p>
            <a:pPr lvl="0"/>
            <a:r>
              <a:rPr lang="ru-RU" dirty="0" smtClean="0"/>
              <a:t>развитие имитационной способности, т.е. формирование умений к отраженному воспроизведению слогового контура;</a:t>
            </a:r>
          </a:p>
        </p:txBody>
      </p:sp>
      <p:sp>
        <p:nvSpPr>
          <p:cNvPr id="7" name="Содержимое 6"/>
          <p:cNvSpPr>
            <a:spLocks noGrp="1"/>
          </p:cNvSpPr>
          <p:nvPr>
            <p:ph sz="half" idx="2"/>
          </p:nvPr>
        </p:nvSpPr>
        <p:spPr>
          <a:xfrm>
            <a:off x="4648200" y="1772816"/>
            <a:ext cx="4038600" cy="4234475"/>
          </a:xfrm>
        </p:spPr>
        <p:txBody>
          <a:bodyPr>
            <a:normAutofit/>
          </a:bodyPr>
          <a:lstStyle/>
          <a:p>
            <a:r>
              <a:rPr lang="ru-RU" dirty="0" smtClean="0"/>
              <a:t>постоянный контроль за </a:t>
            </a:r>
            <a:r>
              <a:rPr lang="ru-RU" dirty="0" err="1" smtClean="0"/>
              <a:t>звукослоговой</a:t>
            </a:r>
            <a:r>
              <a:rPr lang="ru-RU" dirty="0" smtClean="0"/>
              <a:t> наполняемостью слова</a:t>
            </a:r>
          </a:p>
          <a:p>
            <a:endParaRPr lang="ru-RU" dirty="0"/>
          </a:p>
        </p:txBody>
      </p:sp>
      <p:sp>
        <p:nvSpPr>
          <p:cNvPr id="3" name="Заголовок 2"/>
          <p:cNvSpPr>
            <a:spLocks noGrp="1"/>
          </p:cNvSpPr>
          <p:nvPr>
            <p:ph type="title"/>
          </p:nvPr>
        </p:nvSpPr>
        <p:spPr>
          <a:xfrm>
            <a:off x="457200" y="404664"/>
            <a:ext cx="8229600" cy="1296144"/>
          </a:xfrm>
        </p:spPr>
        <p:txBody>
          <a:bodyPr>
            <a:normAutofit fontScale="90000"/>
          </a:bodyPr>
          <a:lstStyle/>
          <a:p>
            <a:r>
              <a:rPr lang="ru-RU" sz="3100" dirty="0" smtClean="0">
                <a:solidFill>
                  <a:schemeClr val="accent1">
                    <a:lumMod val="75000"/>
                  </a:schemeClr>
                </a:solidFill>
                <a:latin typeface="Times New Roman" pitchFamily="18" charset="0"/>
                <a:cs typeface="Times New Roman" pitchFamily="18" charset="0"/>
              </a:rPr>
              <a:t>На протяжении всего периода работы следует учитывать, что формирование слоговой структуры слова ведется по двум направ­лениям</a:t>
            </a:r>
            <a:r>
              <a:rPr lang="ru-RU" sz="3100" dirty="0" smtClean="0">
                <a:latin typeface="Times New Roman" pitchFamily="18" charset="0"/>
                <a:cs typeface="Times New Roman" pitchFamily="18" charset="0"/>
              </a:rPr>
              <a:t>:</a:t>
            </a: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idx="4294967295"/>
          </p:nvPr>
        </p:nvSpPr>
        <p:spPr>
          <a:xfrm>
            <a:off x="1187624" y="260648"/>
            <a:ext cx="7956376" cy="1079500"/>
          </a:xfrm>
        </p:spPr>
        <p:txBody>
          <a:bodyPr>
            <a:noAutofit/>
          </a:bodyPr>
          <a:lstStyle/>
          <a:p>
            <a:r>
              <a:rPr lang="ru-RU" sz="3200" dirty="0" smtClean="0">
                <a:solidFill>
                  <a:schemeClr val="accent1">
                    <a:lumMod val="75000"/>
                  </a:schemeClr>
                </a:solidFill>
                <a:latin typeface="Times New Roman" pitchFamily="18" charset="0"/>
                <a:cs typeface="Times New Roman" pitchFamily="18" charset="0"/>
              </a:rPr>
              <a:t>Особенности формирования слоговой структуры слов со стечением согласных</a:t>
            </a:r>
            <a:br>
              <a:rPr lang="ru-RU" sz="3200" dirty="0" smtClean="0">
                <a:solidFill>
                  <a:schemeClr val="accent1">
                    <a:lumMod val="75000"/>
                  </a:schemeClr>
                </a:solidFill>
                <a:latin typeface="Times New Roman" pitchFamily="18" charset="0"/>
                <a:cs typeface="Times New Roman" pitchFamily="18" charset="0"/>
              </a:rPr>
            </a:br>
            <a:endParaRPr lang="ru-RU" sz="3200" dirty="0">
              <a:solidFill>
                <a:schemeClr val="accent1">
                  <a:lumMod val="75000"/>
                </a:schemeClr>
              </a:solidFill>
              <a:latin typeface="Times New Roman" pitchFamily="18" charset="0"/>
              <a:cs typeface="Times New Roman" pitchFamily="18" charset="0"/>
            </a:endParaRPr>
          </a:p>
        </p:txBody>
      </p:sp>
      <p:sp>
        <p:nvSpPr>
          <p:cNvPr id="6" name="Текст 5"/>
          <p:cNvSpPr>
            <a:spLocks noGrp="1"/>
          </p:cNvSpPr>
          <p:nvPr>
            <p:ph type="body" idx="4294967295"/>
          </p:nvPr>
        </p:nvSpPr>
        <p:spPr>
          <a:xfrm>
            <a:off x="683568" y="1268759"/>
            <a:ext cx="8460432" cy="5589241"/>
          </a:xfrm>
        </p:spPr>
        <p:txBody>
          <a:bodyPr>
            <a:normAutofit fontScale="70000" lnSpcReduction="20000"/>
          </a:bodyPr>
          <a:lstStyle/>
          <a:p>
            <a:r>
              <a:rPr lang="ru-RU" dirty="0" smtClean="0"/>
              <a:t> Звуки, составляющие  стечения согласных, уже правильно произносятся детьми. </a:t>
            </a:r>
          </a:p>
          <a:p>
            <a:r>
              <a:rPr lang="ru-RU" dirty="0" smtClean="0"/>
              <a:t>При переходе к словам со стечением следует учитывать, что деление слов на слоги должно происходить на стыке морфем, например: </a:t>
            </a:r>
            <a:r>
              <a:rPr lang="ru-RU" dirty="0" err="1" smtClean="0"/>
              <a:t>кош-ка</a:t>
            </a:r>
            <a:r>
              <a:rPr lang="ru-RU" dirty="0" smtClean="0"/>
              <a:t> (а не </a:t>
            </a:r>
            <a:r>
              <a:rPr lang="ru-RU" dirty="0" err="1" smtClean="0"/>
              <a:t>ко-шка</a:t>
            </a:r>
            <a:r>
              <a:rPr lang="ru-RU" dirty="0" smtClean="0"/>
              <a:t>).</a:t>
            </a:r>
          </a:p>
          <a:p>
            <a:r>
              <a:rPr lang="ru-RU" dirty="0" smtClean="0"/>
              <a:t>Артикуляционные упражнения предлагается заменить упражнениями в проговаривании стечений согласных звуков. </a:t>
            </a:r>
          </a:p>
          <a:p>
            <a:r>
              <a:rPr lang="ru-RU" dirty="0" smtClean="0"/>
              <a:t>Отработанные стечения согласных звуков затем вводятся в слова, которые первоначально проговариваются детьми по слогам.</a:t>
            </a:r>
          </a:p>
          <a:p>
            <a:r>
              <a:rPr lang="ru-RU" dirty="0" smtClean="0"/>
              <a:t>Если ребенку по подражанию трудно произнести слог со стечением согласных, то логопед предлагает сначала повторить за ним слоги, но таким образом, чтобы между двумя согласными находился  редуцированный  гласный, нечто среднее между [а] и [</a:t>
            </a:r>
            <a:r>
              <a:rPr lang="ru-RU" dirty="0" err="1" smtClean="0"/>
              <a:t>ы</a:t>
            </a:r>
            <a:r>
              <a:rPr lang="ru-RU" dirty="0" smtClean="0"/>
              <a:t>], например: </a:t>
            </a:r>
            <a:r>
              <a:rPr lang="ru-RU" dirty="0" err="1" smtClean="0"/>
              <a:t>съла</a:t>
            </a:r>
            <a:r>
              <a:rPr lang="ru-RU" dirty="0" smtClean="0"/>
              <a:t>, </a:t>
            </a:r>
            <a:r>
              <a:rPr lang="ru-RU" dirty="0" err="1" smtClean="0"/>
              <a:t>съло</a:t>
            </a:r>
            <a:r>
              <a:rPr lang="ru-RU" dirty="0" smtClean="0"/>
              <a:t>, </a:t>
            </a:r>
            <a:r>
              <a:rPr lang="ru-RU" dirty="0" err="1" smtClean="0"/>
              <a:t>мъно</a:t>
            </a:r>
            <a:r>
              <a:rPr lang="ru-RU" dirty="0" smtClean="0"/>
              <a:t>, </a:t>
            </a:r>
            <a:r>
              <a:rPr lang="ru-RU" dirty="0" err="1" smtClean="0"/>
              <a:t>мъну</a:t>
            </a:r>
            <a:r>
              <a:rPr lang="ru-RU" dirty="0" smtClean="0"/>
              <a:t>. Затем редуцированный гласный совсем опускается и стечения согласных произносятся без него.</a:t>
            </a:r>
          </a:p>
          <a:p>
            <a:r>
              <a:rPr lang="ru-RU" dirty="0" smtClean="0"/>
              <a:t> После того как стечения согласных отработаны, с ними даются слова, которые обязательно проговариваются ребенком по слогам (простукиваются).</a:t>
            </a:r>
          </a:p>
          <a:p>
            <a:pPr>
              <a:buNone/>
            </a:pPr>
            <a:r>
              <a:rPr lang="ru-RU" dirty="0" smtClean="0"/>
              <a:t> </a:t>
            </a:r>
          </a:p>
          <a:p>
            <a:endParaRPr lang="ru-R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899592" y="1196752"/>
            <a:ext cx="7787208" cy="5184576"/>
          </a:xfrm>
        </p:spPr>
        <p:txBody>
          <a:bodyPr>
            <a:normAutofit fontScale="25000" lnSpcReduction="20000"/>
          </a:bodyPr>
          <a:lstStyle/>
          <a:p>
            <a:pPr>
              <a:buNone/>
            </a:pPr>
            <a:r>
              <a:rPr lang="ru-RU" sz="1800" dirty="0" smtClean="0">
                <a:latin typeface="Times New Roman" pitchFamily="18" charset="0"/>
                <a:cs typeface="Times New Roman" pitchFamily="18" charset="0"/>
              </a:rPr>
              <a:t>     </a:t>
            </a:r>
          </a:p>
          <a:p>
            <a:r>
              <a:rPr lang="ru-RU" sz="8000" dirty="0" smtClean="0">
                <a:latin typeface="Times New Roman" pitchFamily="18" charset="0"/>
                <a:cs typeface="Times New Roman" pitchFamily="18" charset="0"/>
              </a:rPr>
              <a:t>Длинные и короткие слова </a:t>
            </a:r>
          </a:p>
          <a:p>
            <a:r>
              <a:rPr lang="ru-RU" sz="8000" dirty="0" smtClean="0">
                <a:latin typeface="Times New Roman" pitchFamily="18" charset="0"/>
                <a:cs typeface="Times New Roman" pitchFamily="18" charset="0"/>
              </a:rPr>
              <a:t>Знакомство с понятием слог</a:t>
            </a:r>
          </a:p>
          <a:p>
            <a:r>
              <a:rPr lang="ru-RU" sz="8000" dirty="0" smtClean="0">
                <a:latin typeface="Times New Roman" pitchFamily="18" charset="0"/>
                <a:cs typeface="Times New Roman" pitchFamily="18" charset="0"/>
              </a:rPr>
              <a:t>Деление слов на слоги . </a:t>
            </a:r>
            <a:r>
              <a:rPr lang="ru-RU" sz="8000" dirty="0" err="1" smtClean="0">
                <a:latin typeface="Times New Roman" pitchFamily="18" charset="0"/>
                <a:cs typeface="Times New Roman" pitchFamily="18" charset="0"/>
              </a:rPr>
              <a:t>Отхлопывание</a:t>
            </a:r>
            <a:r>
              <a:rPr lang="ru-RU" sz="8000" dirty="0" smtClean="0">
                <a:latin typeface="Times New Roman" pitchFamily="18" charset="0"/>
                <a:cs typeface="Times New Roman" pitchFamily="18" charset="0"/>
              </a:rPr>
              <a:t>, </a:t>
            </a:r>
            <a:r>
              <a:rPr lang="ru-RU" sz="8000" dirty="0" err="1" smtClean="0">
                <a:latin typeface="Times New Roman" pitchFamily="18" charset="0"/>
                <a:cs typeface="Times New Roman" pitchFamily="18" charset="0"/>
              </a:rPr>
              <a:t>прошагивание</a:t>
            </a:r>
            <a:r>
              <a:rPr lang="ru-RU" sz="8000" dirty="0" smtClean="0">
                <a:latin typeface="Times New Roman" pitchFamily="18" charset="0"/>
                <a:cs typeface="Times New Roman" pitchFamily="18" charset="0"/>
              </a:rPr>
              <a:t>, соотнесение с движением руки</a:t>
            </a:r>
          </a:p>
          <a:p>
            <a:r>
              <a:rPr lang="ru-RU" sz="8000" dirty="0" smtClean="0">
                <a:latin typeface="Times New Roman" pitchFamily="18" charset="0"/>
                <a:cs typeface="Times New Roman" pitchFamily="18" charset="0"/>
              </a:rPr>
              <a:t>Составить и повторить слово из медленно произнесенных слогов</a:t>
            </a:r>
          </a:p>
          <a:p>
            <a:r>
              <a:rPr lang="ru-RU" sz="8000" dirty="0" smtClean="0">
                <a:latin typeface="Times New Roman" pitchFamily="18" charset="0"/>
                <a:cs typeface="Times New Roman" pitchFamily="18" charset="0"/>
              </a:rPr>
              <a:t>Соотнесение слов с звуковыми схемами</a:t>
            </a:r>
          </a:p>
          <a:p>
            <a:r>
              <a:rPr lang="ru-RU" sz="8000" dirty="0" smtClean="0">
                <a:latin typeface="Times New Roman" pitchFamily="18" charset="0"/>
                <a:cs typeface="Times New Roman" pitchFamily="18" charset="0"/>
              </a:rPr>
              <a:t>Составление графических схем слов</a:t>
            </a:r>
          </a:p>
          <a:p>
            <a:r>
              <a:rPr lang="ru-RU" sz="8000" dirty="0" smtClean="0">
                <a:latin typeface="Times New Roman" pitchFamily="18" charset="0"/>
                <a:cs typeface="Times New Roman" pitchFamily="18" charset="0"/>
              </a:rPr>
              <a:t>Словоизменение с наращиванием количества слогов: </a:t>
            </a:r>
            <a:r>
              <a:rPr lang="ru-RU" sz="8000" i="1" dirty="0" smtClean="0">
                <a:latin typeface="Times New Roman" pitchFamily="18" charset="0"/>
                <a:cs typeface="Times New Roman" pitchFamily="18" charset="0"/>
              </a:rPr>
              <a:t>лис-лиса- лисица</a:t>
            </a:r>
            <a:r>
              <a:rPr lang="ru-RU" sz="8000" dirty="0" smtClean="0">
                <a:latin typeface="Times New Roman" pitchFamily="18" charset="0"/>
                <a:cs typeface="Times New Roman" pitchFamily="18" charset="0"/>
              </a:rPr>
              <a:t> </a:t>
            </a:r>
          </a:p>
          <a:p>
            <a:r>
              <a:rPr lang="ru-RU" sz="8000" dirty="0" smtClean="0">
                <a:latin typeface="Times New Roman" pitchFamily="18" charset="0"/>
                <a:cs typeface="Times New Roman" pitchFamily="18" charset="0"/>
              </a:rPr>
              <a:t>Словоизменение с  убыванием количества слогов: </a:t>
            </a:r>
            <a:r>
              <a:rPr lang="ru-RU" sz="8000" i="1" dirty="0" smtClean="0">
                <a:latin typeface="Times New Roman" pitchFamily="18" charset="0"/>
                <a:cs typeface="Times New Roman" pitchFamily="18" charset="0"/>
              </a:rPr>
              <a:t>котенок-котик-кот</a:t>
            </a:r>
          </a:p>
          <a:p>
            <a:pPr>
              <a:buNone/>
            </a:pPr>
            <a:r>
              <a:rPr lang="ru-RU" sz="8000" i="1" dirty="0" smtClean="0">
                <a:latin typeface="Times New Roman" pitchFamily="18" charset="0"/>
                <a:cs typeface="Times New Roman" pitchFamily="18" charset="0"/>
              </a:rPr>
              <a:t>    </a:t>
            </a:r>
          </a:p>
          <a:p>
            <a:r>
              <a:rPr lang="ru-RU" sz="8000" dirty="0" smtClean="0">
                <a:latin typeface="Times New Roman" pitchFamily="18" charset="0"/>
                <a:cs typeface="Times New Roman" pitchFamily="18" charset="0"/>
              </a:rPr>
              <a:t>Дополнить слог до полного слова «Слоговой аукцион»</a:t>
            </a:r>
          </a:p>
          <a:p>
            <a:r>
              <a:rPr lang="ru-RU" sz="8000" dirty="0" smtClean="0">
                <a:latin typeface="Times New Roman" pitchFamily="18" charset="0"/>
                <a:cs typeface="Times New Roman" pitchFamily="18" charset="0"/>
              </a:rPr>
              <a:t>Определить, какой слог в слове пропущен</a:t>
            </a:r>
          </a:p>
          <a:p>
            <a:r>
              <a:rPr lang="ru-RU" sz="8000" dirty="0" smtClean="0">
                <a:latin typeface="Times New Roman" pitchFamily="18" charset="0"/>
                <a:cs typeface="Times New Roman" pitchFamily="18" charset="0"/>
              </a:rPr>
              <a:t>Составить новое слово, поменяв слоги местами</a:t>
            </a:r>
          </a:p>
          <a:p>
            <a:r>
              <a:rPr lang="ru-RU" sz="8000" dirty="0" smtClean="0">
                <a:latin typeface="Times New Roman" pitchFamily="18" charset="0"/>
                <a:cs typeface="Times New Roman" pitchFamily="18" charset="0"/>
              </a:rPr>
              <a:t>Образовать новое слово из первых слогов двух слов</a:t>
            </a:r>
            <a:r>
              <a:rPr lang="ru-RU" sz="8000" i="1" dirty="0" smtClean="0">
                <a:latin typeface="Times New Roman" pitchFamily="18" charset="0"/>
                <a:cs typeface="Times New Roman" pitchFamily="18" charset="0"/>
              </a:rPr>
              <a:t>: чайник, каша -чайка</a:t>
            </a:r>
          </a:p>
          <a:p>
            <a:endParaRPr lang="ru-RU" sz="2400" i="1" dirty="0" smtClean="0">
              <a:latin typeface="Times New Roman" pitchFamily="18" charset="0"/>
              <a:cs typeface="Times New Roman" pitchFamily="18" charset="0"/>
            </a:endParaRPr>
          </a:p>
          <a:p>
            <a:endParaRPr lang="ru-RU" sz="2400" i="1" dirty="0">
              <a:latin typeface="Times New Roman" pitchFamily="18" charset="0"/>
              <a:cs typeface="Times New Roman" pitchFamily="18" charset="0"/>
            </a:endParaRPr>
          </a:p>
        </p:txBody>
      </p:sp>
      <p:sp>
        <p:nvSpPr>
          <p:cNvPr id="3" name="Заголовок 2"/>
          <p:cNvSpPr>
            <a:spLocks noGrp="1"/>
          </p:cNvSpPr>
          <p:nvPr>
            <p:ph type="title"/>
          </p:nvPr>
        </p:nvSpPr>
        <p:spPr>
          <a:xfrm>
            <a:off x="457200" y="0"/>
            <a:ext cx="8229600" cy="1268760"/>
          </a:xfrm>
        </p:spPr>
        <p:txBody>
          <a:bodyPr>
            <a:normAutofit fontScale="90000"/>
          </a:bodyPr>
          <a:lstStyle/>
          <a:p>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Звукослоговой</a:t>
            </a:r>
            <a:r>
              <a:rPr lang="ru-RU" dirty="0" smtClean="0">
                <a:latin typeface="Times New Roman" pitchFamily="18" charset="0"/>
                <a:cs typeface="Times New Roman" pitchFamily="18" charset="0"/>
              </a:rPr>
              <a:t> анализ и синтез слов        </a:t>
            </a:r>
            <a:endParaRPr lang="ru-R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Изображение 015.jpg"/>
          <p:cNvPicPr>
            <a:picLocks noChangeAspect="1"/>
          </p:cNvPicPr>
          <p:nvPr/>
        </p:nvPicPr>
        <p:blipFill>
          <a:blip r:embed="rId2" cstate="print"/>
          <a:stretch>
            <a:fillRect/>
          </a:stretch>
        </p:blipFill>
        <p:spPr>
          <a:xfrm>
            <a:off x="3635896" y="188640"/>
            <a:ext cx="4968552" cy="6480720"/>
          </a:xfrm>
          <a:prstGeom prst="rect">
            <a:avLst/>
          </a:prstGeom>
        </p:spPr>
      </p:pic>
      <p:sp>
        <p:nvSpPr>
          <p:cNvPr id="3" name="Заголовок 2"/>
          <p:cNvSpPr>
            <a:spLocks noGrp="1"/>
          </p:cNvSpPr>
          <p:nvPr>
            <p:ph type="title"/>
          </p:nvPr>
        </p:nvSpPr>
        <p:spPr>
          <a:xfrm>
            <a:off x="457200" y="274638"/>
            <a:ext cx="2890664" cy="4234482"/>
          </a:xfrm>
        </p:spPr>
        <p:txBody>
          <a:bodyPr/>
          <a:lstStyle/>
          <a:p>
            <a:r>
              <a:rPr lang="ru-RU" dirty="0" smtClean="0"/>
              <a:t>Собери букеты</a:t>
            </a:r>
            <a:endParaRPr lang="ru-RU"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755576" y="2348880"/>
            <a:ext cx="1440160" cy="2520280"/>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2699792" y="2420888"/>
            <a:ext cx="1296144" cy="2376264"/>
          </a:xfrm>
          <a:prstGeom prst="rect">
            <a:avLst/>
          </a:prstGeom>
          <a:noFill/>
          <a:ln w="9525">
            <a:noFill/>
            <a:miter lim="800000"/>
            <a:headEnd/>
            <a:tailEnd/>
          </a:ln>
        </p:spPr>
      </p:pic>
      <p:pic>
        <p:nvPicPr>
          <p:cNvPr id="7173" name="Picture 5"/>
          <p:cNvPicPr>
            <a:picLocks noChangeAspect="1" noChangeArrowheads="1"/>
          </p:cNvPicPr>
          <p:nvPr/>
        </p:nvPicPr>
        <p:blipFill>
          <a:blip r:embed="rId4" cstate="print"/>
          <a:srcRect/>
          <a:stretch>
            <a:fillRect/>
          </a:stretch>
        </p:blipFill>
        <p:spPr bwMode="auto">
          <a:xfrm>
            <a:off x="6588224" y="2492896"/>
            <a:ext cx="1368151" cy="2304256"/>
          </a:xfrm>
          <a:prstGeom prst="rect">
            <a:avLst/>
          </a:prstGeom>
          <a:noFill/>
          <a:ln w="9525">
            <a:noFill/>
            <a:miter lim="800000"/>
            <a:headEnd/>
            <a:tailEnd/>
          </a:ln>
        </p:spPr>
      </p:pic>
      <p:pic>
        <p:nvPicPr>
          <p:cNvPr id="7174" name="Picture 6"/>
          <p:cNvPicPr>
            <a:picLocks noChangeAspect="1" noChangeArrowheads="1"/>
          </p:cNvPicPr>
          <p:nvPr/>
        </p:nvPicPr>
        <p:blipFill>
          <a:blip r:embed="rId5" cstate="print"/>
          <a:srcRect/>
          <a:stretch>
            <a:fillRect/>
          </a:stretch>
        </p:blipFill>
        <p:spPr bwMode="auto">
          <a:xfrm>
            <a:off x="4644008" y="2420888"/>
            <a:ext cx="1296144" cy="2304256"/>
          </a:xfrm>
          <a:prstGeom prst="rect">
            <a:avLst/>
          </a:prstGeom>
          <a:noFill/>
          <a:ln w="9525">
            <a:noFill/>
            <a:miter lim="800000"/>
            <a:headEnd/>
            <a:tailEnd/>
          </a:ln>
        </p:spPr>
      </p:pic>
      <p:sp>
        <p:nvSpPr>
          <p:cNvPr id="23" name="Содержимое 22"/>
          <p:cNvSpPr>
            <a:spLocks noGrp="1"/>
          </p:cNvSpPr>
          <p:nvPr>
            <p:ph idx="1"/>
          </p:nvPr>
        </p:nvSpPr>
        <p:spPr/>
        <p:txBody>
          <a:bodyPr>
            <a:normAutofit/>
          </a:bodyPr>
          <a:lstStyle/>
          <a:p>
            <a:r>
              <a:rPr lang="ru-RU" sz="2000" dirty="0" smtClean="0"/>
              <a:t>А) состоящие из двух слогов</a:t>
            </a:r>
          </a:p>
          <a:p>
            <a:r>
              <a:rPr lang="ru-RU" sz="2000" dirty="0" smtClean="0"/>
              <a:t>Б) состоящие из трех слогов</a:t>
            </a:r>
            <a:endParaRPr lang="ru-RU" sz="2000" dirty="0"/>
          </a:p>
        </p:txBody>
      </p:sp>
      <p:sp>
        <p:nvSpPr>
          <p:cNvPr id="22" name="Заголовок 21"/>
          <p:cNvSpPr>
            <a:spLocks noGrp="1"/>
          </p:cNvSpPr>
          <p:nvPr>
            <p:ph type="title"/>
          </p:nvPr>
        </p:nvSpPr>
        <p:spPr/>
        <p:txBody>
          <a:bodyPr>
            <a:normAutofit/>
          </a:bodyPr>
          <a:lstStyle/>
          <a:p>
            <a:r>
              <a:rPr lang="ru-RU" sz="2400" dirty="0" smtClean="0"/>
              <a:t>Придумать детям имена</a:t>
            </a:r>
            <a:endParaRPr lang="ru-RU"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83568" y="476672"/>
            <a:ext cx="4464496" cy="2376264"/>
          </a:xfrm>
        </p:spPr>
        <p:txBody>
          <a:bodyPr>
            <a:normAutofit/>
          </a:bodyPr>
          <a:lstStyle/>
          <a:p>
            <a:r>
              <a:rPr lang="ru-RU" sz="2800" dirty="0" smtClean="0"/>
              <a:t>   </a:t>
            </a:r>
            <a:r>
              <a:rPr lang="ru-RU" sz="2800" dirty="0" smtClean="0">
                <a:latin typeface="Times New Roman" pitchFamily="18" charset="0"/>
                <a:cs typeface="Times New Roman" pitchFamily="18" charset="0"/>
              </a:rPr>
              <a:t>Где чей транспорт?</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Открывайте шире двери!</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В гости к нам прибудут звери.</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Кто на лодке, кто в авто,</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Догадайтесь, где же кто?</a:t>
            </a:r>
            <a:endParaRPr lang="ru-RU" sz="2200" dirty="0">
              <a:latin typeface="Times New Roman" pitchFamily="18" charset="0"/>
              <a:cs typeface="Times New Roman" pitchFamily="18" charset="0"/>
            </a:endParaRPr>
          </a:p>
        </p:txBody>
      </p:sp>
      <p:pic>
        <p:nvPicPr>
          <p:cNvPr id="7" name="Рисунок 6" descr="Копия Изображение 016.jpg"/>
          <p:cNvPicPr>
            <a:picLocks noChangeAspect="1"/>
          </p:cNvPicPr>
          <p:nvPr/>
        </p:nvPicPr>
        <p:blipFill>
          <a:blip r:embed="rId2" cstate="print"/>
          <a:stretch>
            <a:fillRect/>
          </a:stretch>
        </p:blipFill>
        <p:spPr>
          <a:xfrm>
            <a:off x="4644008" y="0"/>
            <a:ext cx="4499992" cy="68580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3466728" cy="2650306"/>
          </a:xfrm>
        </p:spPr>
        <p:txBody>
          <a:bodyPr>
            <a:normAutofit fontScale="90000"/>
          </a:bodyPr>
          <a:lstStyle/>
          <a:p>
            <a:r>
              <a:rPr lang="ru-RU" sz="2000" dirty="0" smtClean="0"/>
              <a:t>Соединить стрелками слова которые отличаются только вторым слогом</a:t>
            </a:r>
            <a:br>
              <a:rPr lang="ru-RU" sz="2000" dirty="0" smtClean="0"/>
            </a:br>
            <a:r>
              <a:rPr lang="ru-RU" sz="2000" dirty="0" smtClean="0"/>
              <a:t/>
            </a:r>
            <a:br>
              <a:rPr lang="ru-RU" sz="2000" dirty="0" smtClean="0"/>
            </a:br>
            <a:r>
              <a:rPr lang="ru-RU" sz="2000" dirty="0" smtClean="0"/>
              <a:t>Соединить стрелками слова которые отличаются только вторым  и третьим слогом</a:t>
            </a:r>
            <a:endParaRPr lang="ru-RU" sz="2000" dirty="0"/>
          </a:p>
        </p:txBody>
      </p:sp>
      <p:pic>
        <p:nvPicPr>
          <p:cNvPr id="5" name="Рисунок 4" descr="Изображение 017.jpg"/>
          <p:cNvPicPr>
            <a:picLocks noChangeAspect="1"/>
          </p:cNvPicPr>
          <p:nvPr/>
        </p:nvPicPr>
        <p:blipFill>
          <a:blip r:embed="rId2" cstate="print"/>
          <a:stretch>
            <a:fillRect/>
          </a:stretch>
        </p:blipFill>
        <p:spPr>
          <a:xfrm>
            <a:off x="4139952" y="0"/>
            <a:ext cx="4752528" cy="68580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412776"/>
            <a:ext cx="8229600" cy="5445224"/>
          </a:xfrm>
        </p:spPr>
        <p:txBody>
          <a:bodyPr>
            <a:normAutofit fontScale="25000" lnSpcReduction="20000"/>
          </a:bodyPr>
          <a:lstStyle/>
          <a:p>
            <a:pPr>
              <a:defRPr/>
            </a:pPr>
            <a:r>
              <a:rPr lang="ru-RU" sz="7200" dirty="0" smtClean="0">
                <a:latin typeface="Times New Roman" pitchFamily="18" charset="0"/>
                <a:cs typeface="Times New Roman" pitchFamily="18" charset="0"/>
              </a:rPr>
              <a:t>наличие фонетико-фонематической базы;</a:t>
            </a:r>
          </a:p>
          <a:p>
            <a:pPr>
              <a:defRPr/>
            </a:pPr>
            <a:r>
              <a:rPr lang="ru-RU" sz="7200" dirty="0" err="1" smtClean="0">
                <a:latin typeface="Times New Roman" pitchFamily="18" charset="0"/>
                <a:cs typeface="Times New Roman" pitchFamily="18" charset="0"/>
              </a:rPr>
              <a:t>поэтапность</a:t>
            </a:r>
            <a:r>
              <a:rPr lang="ru-RU" sz="7200" dirty="0" smtClean="0">
                <a:latin typeface="Times New Roman" pitchFamily="18" charset="0"/>
                <a:cs typeface="Times New Roman" pitchFamily="18" charset="0"/>
              </a:rPr>
              <a:t> коррекционного процесса; к более сложному слоговому классу рекомендуется переходить после отработки слов изучаемого продуктивного слогового класса во фразовой речи; </a:t>
            </a:r>
            <a:endParaRPr lang="en-US" sz="7200" dirty="0" smtClean="0">
              <a:latin typeface="Times New Roman" pitchFamily="18" charset="0"/>
              <a:cs typeface="Times New Roman" pitchFamily="18" charset="0"/>
            </a:endParaRPr>
          </a:p>
          <a:p>
            <a:pPr>
              <a:defRPr/>
            </a:pPr>
            <a:r>
              <a:rPr lang="ru-RU" sz="7200" dirty="0" smtClean="0">
                <a:latin typeface="Times New Roman" pitchFamily="18" charset="0"/>
                <a:cs typeface="Times New Roman" pitchFamily="18" charset="0"/>
              </a:rPr>
              <a:t> работу по формированию слоговой структуры слова необходимо проводить индивидуально, как часть занятия по коррекции звукопроизношения;</a:t>
            </a:r>
          </a:p>
          <a:p>
            <a:pPr>
              <a:defRPr/>
            </a:pPr>
            <a:r>
              <a:rPr lang="ru-RU" sz="7200" dirty="0" smtClean="0">
                <a:latin typeface="Times New Roman" pitchFamily="18" charset="0"/>
                <a:cs typeface="Times New Roman" pitchFamily="18" charset="0"/>
              </a:rPr>
              <a:t>использование специальных (зрительных и жестовых) символов звуков;</a:t>
            </a:r>
          </a:p>
          <a:p>
            <a:pPr>
              <a:buNone/>
              <a:defRPr/>
            </a:pPr>
            <a:endParaRPr lang="ru-RU" sz="7200" dirty="0" smtClean="0">
              <a:latin typeface="Times New Roman" pitchFamily="18" charset="0"/>
              <a:cs typeface="Times New Roman" pitchFamily="18" charset="0"/>
            </a:endParaRPr>
          </a:p>
          <a:p>
            <a:r>
              <a:rPr lang="ru-RU" sz="7200" dirty="0" smtClean="0">
                <a:latin typeface="Times New Roman" pitchFamily="18" charset="0"/>
                <a:cs typeface="Times New Roman" pitchFamily="18" charset="0"/>
              </a:rPr>
              <a:t>дифференцированный подход к детям, который предполагает учет </a:t>
            </a:r>
            <a:r>
              <a:rPr lang="ru-RU" sz="7200" dirty="0" err="1" smtClean="0">
                <a:latin typeface="Times New Roman" pitchFamily="18" charset="0"/>
                <a:cs typeface="Times New Roman" pitchFamily="18" charset="0"/>
              </a:rPr>
              <a:t>п</a:t>
            </a:r>
            <a:r>
              <a:rPr lang="ru-RU" sz="7200" dirty="0" smtClean="0">
                <a:latin typeface="Times New Roman" pitchFamily="18" charset="0"/>
                <a:cs typeface="Times New Roman" pitchFamily="18" charset="0"/>
              </a:rPr>
              <a:t> речевые возможности дошкольника и характер нарушения слоговой структуры слова.</a:t>
            </a:r>
            <a:endParaRPr lang="en-US" sz="7200" dirty="0" smtClean="0">
              <a:latin typeface="Times New Roman" pitchFamily="18" charset="0"/>
              <a:cs typeface="Times New Roman" pitchFamily="18" charset="0"/>
            </a:endParaRPr>
          </a:p>
          <a:p>
            <a:r>
              <a:rPr lang="ru-RU" sz="7200" dirty="0" smtClean="0">
                <a:latin typeface="Times New Roman" pitchFamily="18" charset="0"/>
                <a:cs typeface="Times New Roman" pitchFamily="18" charset="0"/>
              </a:rPr>
              <a:t>   Из лексического материала упражнений необходимо исключать слова, с дефектно произносимыми звуками, входящего в состав слова;</a:t>
            </a:r>
          </a:p>
          <a:p>
            <a:r>
              <a:rPr lang="ru-RU" sz="7200" dirty="0" smtClean="0">
                <a:latin typeface="Times New Roman" pitchFamily="18" charset="0"/>
                <a:cs typeface="Times New Roman" pitchFamily="18" charset="0"/>
              </a:rPr>
              <a:t>важно тщательно  отрабатывать каждый тип слоговой структуры даже, если ребенок не допускает в нем ошибок, так как классификация составлена по принципу наращивания и усложнения слогов. В последующем, любое многосложное слово может быть “разбито” ребенком на 2-3 более простых и изученных слоговых структур;</a:t>
            </a:r>
          </a:p>
          <a:p>
            <a:r>
              <a:rPr lang="ru-RU" sz="7200" dirty="0" smtClean="0">
                <a:latin typeface="Times New Roman" pitchFamily="18" charset="0"/>
                <a:cs typeface="Times New Roman" pitchFamily="18" charset="0"/>
              </a:rPr>
              <a:t>характерной особенностью коррекционной работы будет являться многократная повторяемость ее видов на разном речевом материале.</a:t>
            </a:r>
          </a:p>
          <a:p>
            <a:pPr>
              <a:buNone/>
            </a:pPr>
            <a:endParaRPr lang="ru-RU" sz="7200" dirty="0" smtClean="0">
              <a:latin typeface="Times New Roman" pitchFamily="18" charset="0"/>
              <a:cs typeface="Times New Roman" pitchFamily="18" charset="0"/>
            </a:endParaRPr>
          </a:p>
          <a:p>
            <a:pPr>
              <a:buNone/>
            </a:pPr>
            <a:r>
              <a:rPr lang="ru-RU" sz="7200" dirty="0" smtClean="0">
                <a:latin typeface="Times New Roman" pitchFamily="18" charset="0"/>
                <a:cs typeface="Times New Roman" pitchFamily="18" charset="0"/>
              </a:rPr>
              <a:t> </a:t>
            </a:r>
          </a:p>
          <a:p>
            <a:pPr>
              <a:buNone/>
            </a:pPr>
            <a:r>
              <a:rPr lang="ru-RU" sz="5500" dirty="0" smtClean="0">
                <a:latin typeface="Times New Roman" pitchFamily="18" charset="0"/>
                <a:cs typeface="Times New Roman" pitchFamily="18" charset="0"/>
              </a:rPr>
              <a:t> </a:t>
            </a:r>
          </a:p>
          <a:p>
            <a:endParaRPr lang="ru-RU" dirty="0"/>
          </a:p>
        </p:txBody>
      </p:sp>
      <p:sp>
        <p:nvSpPr>
          <p:cNvPr id="3" name="Заголовок 2"/>
          <p:cNvSpPr>
            <a:spLocks noGrp="1"/>
          </p:cNvSpPr>
          <p:nvPr>
            <p:ph type="title"/>
          </p:nvPr>
        </p:nvSpPr>
        <p:spPr>
          <a:xfrm>
            <a:off x="395536" y="0"/>
            <a:ext cx="8291264" cy="1340768"/>
          </a:xfrm>
        </p:spPr>
        <p:txBody>
          <a:bodyPr>
            <a:noAutofit/>
          </a:bodyPr>
          <a:lstStyle/>
          <a:p>
            <a:r>
              <a:rPr lang="ru-RU" sz="3200" dirty="0" smtClean="0">
                <a:latin typeface="Times New Roman" pitchFamily="18" charset="0"/>
                <a:cs typeface="Times New Roman" pitchFamily="18" charset="0"/>
              </a:rPr>
              <a:t>Выводы и основные принципы коррекции нарушений слоговой структуры слова.</a:t>
            </a:r>
            <a:endParaRPr lang="ru-RU"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0"/>
            <a:ext cx="8229600" cy="2348880"/>
          </a:xfrm>
        </p:spPr>
        <p:txBody>
          <a:bodyPr>
            <a:noAutofit/>
          </a:bodyPr>
          <a:lstStyle/>
          <a:p>
            <a:r>
              <a:rPr lang="ru-RU" sz="2800" dirty="0" smtClean="0">
                <a:solidFill>
                  <a:schemeClr val="accent1">
                    <a:lumMod val="75000"/>
                  </a:schemeClr>
                </a:solidFill>
                <a:latin typeface="Times New Roman" pitchFamily="18" charset="0"/>
                <a:cs typeface="Times New Roman" pitchFamily="18" charset="0"/>
              </a:rPr>
              <a:t>Нарушение слоговой структуры оказывает негативное влияние на становление и функционирование всех компонентов языковой системы</a:t>
            </a:r>
            <a:endParaRPr lang="ru-RU" sz="2800" dirty="0">
              <a:solidFill>
                <a:schemeClr val="accent1">
                  <a:lumMod val="75000"/>
                </a:schemeClr>
              </a:solidFill>
              <a:latin typeface="Times New Roman" pitchFamily="18" charset="0"/>
              <a:cs typeface="Times New Roman" pitchFamily="18" charset="0"/>
            </a:endParaRPr>
          </a:p>
        </p:txBody>
      </p:sp>
      <p:graphicFrame>
        <p:nvGraphicFramePr>
          <p:cNvPr id="5" name="Содержимое 4"/>
          <p:cNvGraphicFramePr>
            <a:graphicFrameLocks noGrp="1"/>
          </p:cNvGraphicFramePr>
          <p:nvPr>
            <p:ph idx="1"/>
          </p:nvPr>
        </p:nvGraphicFramePr>
        <p:xfrm>
          <a:off x="323528" y="620688"/>
          <a:ext cx="8820472" cy="6237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0"/>
            <a:ext cx="8229600" cy="980728"/>
          </a:xfrm>
        </p:spPr>
        <p:txBody>
          <a:bodyPr>
            <a:normAutofit/>
          </a:bodyPr>
          <a:lstStyle/>
          <a:p>
            <a:r>
              <a:rPr lang="ru-RU" sz="3600" i="1" dirty="0" smtClean="0"/>
              <a:t> </a:t>
            </a:r>
            <a:r>
              <a:rPr lang="ru-RU" sz="3600" b="0" dirty="0" smtClean="0">
                <a:solidFill>
                  <a:schemeClr val="accent1">
                    <a:lumMod val="75000"/>
                  </a:schemeClr>
                </a:solidFill>
                <a:latin typeface="Times New Roman" pitchFamily="18" charset="0"/>
                <a:cs typeface="Times New Roman" pitchFamily="18" charset="0"/>
              </a:rPr>
              <a:t>Список используемой литературы:</a:t>
            </a:r>
            <a:endParaRPr lang="ru-RU" sz="3600" b="0" dirty="0">
              <a:solidFill>
                <a:schemeClr val="accent1">
                  <a:lumMod val="75000"/>
                </a:schemeClr>
              </a:solidFill>
              <a:latin typeface="Times New Roman" pitchFamily="18" charset="0"/>
              <a:cs typeface="Times New Roman" pitchFamily="18" charset="0"/>
            </a:endParaRPr>
          </a:p>
        </p:txBody>
      </p:sp>
      <p:sp>
        <p:nvSpPr>
          <p:cNvPr id="4" name="Содержимое 3"/>
          <p:cNvSpPr>
            <a:spLocks noGrp="1"/>
          </p:cNvSpPr>
          <p:nvPr>
            <p:ph idx="1"/>
          </p:nvPr>
        </p:nvSpPr>
        <p:spPr>
          <a:xfrm>
            <a:off x="457200" y="836712"/>
            <a:ext cx="8229600" cy="8145820"/>
          </a:xfrm>
          <a:prstGeom prst="rect">
            <a:avLst/>
          </a:prstGeom>
        </p:spPr>
        <p:txBody>
          <a:bodyPr wrap="square">
            <a:spAutoFit/>
          </a:bodyPr>
          <a:lstStyle/>
          <a:p>
            <a:pPr lvl="0"/>
            <a:r>
              <a:rPr lang="ru-RU" sz="2000" dirty="0" err="1" smtClean="0">
                <a:latin typeface="Times New Roman" pitchFamily="18" charset="0"/>
                <a:cs typeface="Times New Roman" pitchFamily="18" charset="0"/>
              </a:rPr>
              <a:t>Агранович</a:t>
            </a:r>
            <a:r>
              <a:rPr lang="ru-RU" sz="2000" dirty="0" smtClean="0">
                <a:latin typeface="Times New Roman" pitchFamily="18" charset="0"/>
                <a:cs typeface="Times New Roman" pitchFamily="18" charset="0"/>
              </a:rPr>
              <a:t> З.Е. </a:t>
            </a:r>
            <a:r>
              <a:rPr lang="ru-RU" sz="2000" dirty="0" err="1" smtClean="0">
                <a:latin typeface="Times New Roman" pitchFamily="18" charset="0"/>
                <a:cs typeface="Times New Roman" pitchFamily="18" charset="0"/>
              </a:rPr>
              <a:t>Логопедичиская</a:t>
            </a:r>
            <a:r>
              <a:rPr lang="ru-RU" sz="2000" dirty="0" smtClean="0">
                <a:latin typeface="Times New Roman" pitchFamily="18" charset="0"/>
                <a:cs typeface="Times New Roman" pitchFamily="18" charset="0"/>
              </a:rPr>
              <a:t> работа по преодолению нарушений слоговой структуры слов у детей – СПб.: Детство – ПРЕСС, 2000.</a:t>
            </a:r>
          </a:p>
          <a:p>
            <a:pPr lvl="0"/>
            <a:r>
              <a:rPr lang="ru-RU" sz="2000" dirty="0" smtClean="0">
                <a:latin typeface="Times New Roman" pitchFamily="18" charset="0"/>
                <a:cs typeface="Times New Roman" pitchFamily="18" charset="0"/>
              </a:rPr>
              <a:t>Большакова Е.Е. Работа логопеда с дошкольником (игры и упражнения). – М.: А.П.О., 1996.</a:t>
            </a:r>
          </a:p>
          <a:p>
            <a:pPr lvl="0"/>
            <a:r>
              <a:rPr lang="ru-RU" sz="2000" dirty="0" err="1" smtClean="0">
                <a:latin typeface="Times New Roman" pitchFamily="18" charset="0"/>
                <a:cs typeface="Times New Roman" pitchFamily="18" charset="0"/>
              </a:rPr>
              <a:t>Есечко</a:t>
            </a:r>
            <a:r>
              <a:rPr lang="ru-RU" sz="2000" dirty="0" smtClean="0">
                <a:latin typeface="Times New Roman" pitchFamily="18" charset="0"/>
                <a:cs typeface="Times New Roman" pitchFamily="18" charset="0"/>
              </a:rPr>
              <a:t> Л.Б. Опыт формирования слоговой структуры слова у детей с общим недоразвитием речи / Методы коррекции нарушения звуковой стороны речи у детей. – М., 1979</a:t>
            </a:r>
          </a:p>
          <a:p>
            <a:pPr lvl="0"/>
            <a:r>
              <a:rPr lang="ru-RU" sz="2000" dirty="0" smtClean="0">
                <a:latin typeface="Times New Roman" pitchFamily="18" charset="0"/>
                <a:cs typeface="Times New Roman" pitchFamily="18" charset="0"/>
              </a:rPr>
              <a:t>Левина Р.Е. нарушения слоговой структуры // Специальная школа. – 1959. – Вып.4</a:t>
            </a:r>
          </a:p>
          <a:p>
            <a:pPr lvl="0"/>
            <a:r>
              <a:rPr lang="ru-RU" sz="2000" dirty="0" smtClean="0">
                <a:latin typeface="Times New Roman" pitchFamily="18" charset="0"/>
                <a:cs typeface="Times New Roman" pitchFamily="18" charset="0"/>
              </a:rPr>
              <a:t>Маркова А.К. Особенности усвоения слоговой структуры слова у детей, страдающих алалией / Школа для детей с тяжёлыми нарушениями речи. – М., 1961</a:t>
            </a:r>
          </a:p>
          <a:p>
            <a:pPr lvl="0"/>
            <a:r>
              <a:rPr lang="ru-RU" sz="2000" dirty="0" smtClean="0">
                <a:latin typeface="Times New Roman" pitchFamily="18" charset="0"/>
                <a:cs typeface="Times New Roman" pitchFamily="18" charset="0"/>
              </a:rPr>
              <a:t>Ткаченко Т.А. Коррекция нарушений слоговой структуры слова. – М.: Издательство ГНОМ «Д», 2001</a:t>
            </a:r>
          </a:p>
          <a:p>
            <a:pPr lvl="0"/>
            <a:r>
              <a:rPr lang="ru-RU" sz="2000" dirty="0" err="1" smtClean="0">
                <a:latin typeface="Times New Roman" pitchFamily="18" charset="0"/>
                <a:cs typeface="Times New Roman" pitchFamily="18" charset="0"/>
              </a:rPr>
              <a:t>Четверушкина</a:t>
            </a:r>
            <a:r>
              <a:rPr lang="ru-RU" sz="2000" dirty="0" smtClean="0">
                <a:latin typeface="Times New Roman" pitchFamily="18" charset="0"/>
                <a:cs typeface="Times New Roman" pitchFamily="18" charset="0"/>
              </a:rPr>
              <a:t> Н.С. Слоговая структура слова: система коррекционных упражнений для детей 5-7 лет. – </a:t>
            </a:r>
            <a:r>
              <a:rPr lang="ru-RU" sz="2000" dirty="0" smtClean="0"/>
              <a:t>М.: </a:t>
            </a:r>
            <a:r>
              <a:rPr lang="ru-RU" sz="2000" dirty="0" smtClean="0">
                <a:latin typeface="Times New Roman" pitchFamily="18" charset="0"/>
                <a:cs typeface="Times New Roman" pitchFamily="18" charset="0"/>
              </a:rPr>
              <a:t>«Издательство Гном «Д»», 2001.</a:t>
            </a:r>
          </a:p>
          <a:p>
            <a:pPr algn="ctr">
              <a:buNone/>
            </a:pPr>
            <a:r>
              <a:rPr lang="ru-RU" sz="2000" dirty="0" smtClean="0">
                <a:latin typeface="Times New Roman" pitchFamily="18" charset="0"/>
                <a:cs typeface="Times New Roman" pitchFamily="18" charset="0"/>
              </a:rPr>
              <a:t>  </a:t>
            </a:r>
          </a:p>
          <a:p>
            <a:endParaRPr lang="ru-RU" sz="2000" i="1" dirty="0" smtClean="0">
              <a:latin typeface="Times New Roman" pitchFamily="18" charset="0"/>
              <a:cs typeface="Times New Roman" pitchFamily="18" charset="0"/>
            </a:endParaRPr>
          </a:p>
          <a:p>
            <a:endParaRPr lang="ru-RU" sz="1600" dirty="0" smtClean="0">
              <a:latin typeface="Times New Roman" pitchFamily="18" charset="0"/>
              <a:cs typeface="Times New Roman" pitchFamily="18" charset="0"/>
            </a:endParaRPr>
          </a:p>
          <a:p>
            <a:pPr>
              <a:buNone/>
            </a:pPr>
            <a:endParaRPr lang="ru-RU" sz="1600" i="1" dirty="0" smtClean="0">
              <a:solidFill>
                <a:srgbClr val="FF0000"/>
              </a:solidFill>
            </a:endParaRPr>
          </a:p>
          <a:p>
            <a:endParaRPr lang="ru-RU" sz="1600" dirty="0" smtClean="0">
              <a:latin typeface="Times New Roman" pitchFamily="18" charset="0"/>
              <a:cs typeface="Times New Roman" pitchFamily="18" charset="0"/>
            </a:endParaRPr>
          </a:p>
          <a:p>
            <a:endParaRPr lang="ru-RU" sz="1600" dirty="0" smtClean="0">
              <a:latin typeface="Times New Roman" pitchFamily="18" charset="0"/>
              <a:cs typeface="Times New Roman" pitchFamily="18" charset="0"/>
            </a:endParaRPr>
          </a:p>
          <a:p>
            <a:endParaRPr lang="ru-RU"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1196752"/>
            <a:ext cx="8229600" cy="2448272"/>
          </a:xfrm>
        </p:spPr>
        <p:txBody>
          <a:bodyPr>
            <a:normAutofit/>
          </a:bodyPr>
          <a:lstStyle/>
          <a:p>
            <a:r>
              <a:rPr lang="ru-RU" sz="4800" dirty="0" smtClean="0">
                <a:latin typeface="Times New Roman" pitchFamily="18" charset="0"/>
                <a:cs typeface="Times New Roman" pitchFamily="18" charset="0"/>
              </a:rPr>
              <a:t>Спасибо за внимание!</a:t>
            </a:r>
            <a:endParaRPr lang="ru-RU" sz="4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4294967295"/>
          </p:nvPr>
        </p:nvGraphicFramePr>
        <p:xfrm>
          <a:off x="-468560" y="188640"/>
          <a:ext cx="9612560" cy="6669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268288"/>
            <a:ext cx="8229600" cy="1000125"/>
          </a:xfrm>
        </p:spPr>
        <p:txBody>
          <a:bodyPr>
            <a:normAutofit fontScale="90000"/>
          </a:bodyPr>
          <a:lstStyle/>
          <a:p>
            <a:pPr algn="ctr"/>
            <a:r>
              <a:rPr lang="ru-RU" sz="2700" b="1" u="sng" dirty="0" smtClean="0"/>
              <a:t>Типы нарушений слоговой структуры слова</a:t>
            </a:r>
            <a:r>
              <a:rPr lang="ru-RU" sz="2700" u="sng" dirty="0" smtClean="0"/>
              <a:t> </a:t>
            </a:r>
            <a:br>
              <a:rPr lang="ru-RU" sz="2700" u="sng" dirty="0" smtClean="0"/>
            </a:br>
            <a:r>
              <a:rPr lang="ru-RU" sz="2700" u="sng" dirty="0" smtClean="0">
                <a:latin typeface="Times New Roman" pitchFamily="18" charset="0"/>
                <a:cs typeface="Times New Roman" pitchFamily="18" charset="0"/>
              </a:rPr>
              <a:t>(А.К. Маркова  )</a:t>
            </a:r>
            <a:r>
              <a:rPr lang="ru-RU" dirty="0" smtClean="0"/>
              <a:t/>
            </a:r>
            <a:br>
              <a:rPr lang="ru-RU" dirty="0" smtClean="0"/>
            </a:br>
            <a:endParaRPr lang="ru-RU" dirty="0"/>
          </a:p>
        </p:txBody>
      </p:sp>
      <p:graphicFrame>
        <p:nvGraphicFramePr>
          <p:cNvPr id="5" name="Схема 4"/>
          <p:cNvGraphicFramePr/>
          <p:nvPr/>
        </p:nvGraphicFramePr>
        <p:xfrm>
          <a:off x="1907704" y="1196752"/>
          <a:ext cx="6096000"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half" idx="4294967295"/>
          </p:nvPr>
        </p:nvGraphicFramePr>
        <p:xfrm>
          <a:off x="0" y="0"/>
          <a:ext cx="4500563" cy="6309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Содержимое 6"/>
          <p:cNvGraphicFramePr>
            <a:graphicFrameLocks noGrp="1"/>
          </p:cNvGraphicFramePr>
          <p:nvPr>
            <p:ph sz="half" idx="4294967295"/>
          </p:nvPr>
        </p:nvGraphicFramePr>
        <p:xfrm>
          <a:off x="4572001" y="0"/>
          <a:ext cx="4572000" cy="66693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457200" y="0"/>
            <a:ext cx="8229600" cy="1196752"/>
          </a:xfrm>
        </p:spPr>
        <p:txBody>
          <a:bodyPr>
            <a:noAutofit/>
          </a:bodyPr>
          <a:lstStyle/>
          <a:p>
            <a:r>
              <a:rPr lang="ru-RU" sz="3600" dirty="0" smtClean="0">
                <a:solidFill>
                  <a:schemeClr val="accent1">
                    <a:lumMod val="75000"/>
                  </a:schemeClr>
                </a:solidFill>
                <a:latin typeface="Times New Roman" pitchFamily="18" charset="0"/>
                <a:cs typeface="Times New Roman" pitchFamily="18" charset="0"/>
              </a:rPr>
              <a:t>Методики по формированию слоговой структуры слова:</a:t>
            </a:r>
            <a:endParaRPr lang="ru-RU" sz="3600" dirty="0">
              <a:solidFill>
                <a:schemeClr val="accent1">
                  <a:lumMod val="75000"/>
                </a:schemeClr>
              </a:solidFill>
              <a:latin typeface="Times New Roman" pitchFamily="18" charset="0"/>
              <a:cs typeface="Times New Roman" pitchFamily="18" charset="0"/>
            </a:endParaRPr>
          </a:p>
        </p:txBody>
      </p:sp>
      <p:sp>
        <p:nvSpPr>
          <p:cNvPr id="8" name="Содержимое 2"/>
          <p:cNvSpPr txBox="1">
            <a:spLocks/>
          </p:cNvSpPr>
          <p:nvPr/>
        </p:nvSpPr>
        <p:spPr>
          <a:xfrm>
            <a:off x="971600" y="1196752"/>
            <a:ext cx="7715200" cy="5258056"/>
          </a:xfrm>
          <a:prstGeom prst="rect">
            <a:avLst/>
          </a:prstGeom>
        </p:spPr>
        <p:txBody>
          <a:bodyPr/>
          <a:lstStyle/>
          <a:p>
            <a:pPr marL="365760" indent="-256032">
              <a:spcBef>
                <a:spcPts val="400"/>
              </a:spcBef>
              <a:buClr>
                <a:schemeClr val="accent1"/>
              </a:buClr>
              <a:buSzPct val="68000"/>
              <a:buFont typeface="Wingdings 3"/>
              <a:buChar char=""/>
            </a:pPr>
            <a:r>
              <a:rPr lang="ru-RU" sz="2000" dirty="0" smtClean="0">
                <a:latin typeface="Times New Roman" pitchFamily="18" charset="0"/>
                <a:cs typeface="Times New Roman" pitchFamily="18" charset="0"/>
              </a:rPr>
              <a:t>Большакова СЕ. Преодоление нарушений слоговой структуры слова у детей. </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ru-RU" sz="200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Курдвановская</a:t>
            </a:r>
            <a:r>
              <a:rPr kumimoji="0" lang="ru-RU" sz="200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Н.В., Ванюкова Л.С.  Формирование слоговой структуры слова:  логопедические задания.</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ru-RU" sz="200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Агранович</a:t>
            </a:r>
            <a:r>
              <a:rPr kumimoji="0" lang="ru-RU" sz="200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З.Е. Логопедическая работа по преодолению нарушений слоговой структуры слов у детей. </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ru-RU" sz="200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Четверушкина</a:t>
            </a:r>
            <a:r>
              <a:rPr kumimoji="0" lang="ru-RU" sz="200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Н.С. Система коррекционных упражнений по преодолению нарушений слоговой структуры слова у детей дошкольного возраста.</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ru-RU" sz="200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Ткаченко Т.А. Коррекция нарушений слоговой структуры слова.</a:t>
            </a:r>
          </a:p>
          <a:p>
            <a:pPr marL="365760" lvl="0" indent="-256032">
              <a:spcBef>
                <a:spcPts val="400"/>
              </a:spcBef>
              <a:buClr>
                <a:schemeClr val="accent1"/>
              </a:buClr>
              <a:buSzPct val="68000"/>
              <a:buFont typeface="Wingdings 3"/>
              <a:buChar char=""/>
            </a:pPr>
            <a:r>
              <a:rPr lang="ru-RU" sz="2000" dirty="0" smtClean="0">
                <a:latin typeface="Times New Roman" pitchFamily="18" charset="0"/>
                <a:cs typeface="Times New Roman" pitchFamily="18" charset="0"/>
              </a:rPr>
              <a:t>Маркова А.К. Особенности усвоения слоговой структуры слова у детей, страдающих алалией </a:t>
            </a:r>
            <a:endParaRPr kumimoji="0" lang="ru-RU" sz="200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ru-RU" sz="200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Бабина Г.В., </a:t>
            </a:r>
            <a:r>
              <a:rPr kumimoji="0" lang="ru-RU" sz="200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Сафонкина</a:t>
            </a:r>
            <a:r>
              <a:rPr kumimoji="0" lang="ru-RU" sz="200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Н.Ю. Слоговая структура слова: обследование и формирование у детей с недоразвитием речи.</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ru-RU" sz="200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ru-RU" sz="1600" b="1"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ru-RU" sz="16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ru-RU" sz="27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Содержимое 6"/>
          <p:cNvGraphicFramePr>
            <a:graphicFrameLocks noGrp="1"/>
          </p:cNvGraphicFramePr>
          <p:nvPr>
            <p:ph idx="1"/>
          </p:nvPr>
        </p:nvGraphicFramePr>
        <p:xfrm>
          <a:off x="0" y="1124744"/>
          <a:ext cx="8316416" cy="48825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Заголовок 3"/>
          <p:cNvSpPr>
            <a:spLocks noGrp="1"/>
          </p:cNvSpPr>
          <p:nvPr>
            <p:ph type="title"/>
          </p:nvPr>
        </p:nvSpPr>
        <p:spPr>
          <a:xfrm>
            <a:off x="467544" y="260648"/>
            <a:ext cx="8229600" cy="1143000"/>
          </a:xfrm>
        </p:spPr>
        <p:txBody>
          <a:bodyPr>
            <a:normAutofit/>
          </a:bodyPr>
          <a:lstStyle/>
          <a:p>
            <a:pPr algn="ctr"/>
            <a:r>
              <a:rPr lang="ru-RU" sz="3200" dirty="0" smtClean="0">
                <a:solidFill>
                  <a:schemeClr val="accent1">
                    <a:lumMod val="75000"/>
                  </a:schemeClr>
                </a:solidFill>
                <a:latin typeface="Times New Roman" pitchFamily="18" charset="0"/>
                <a:cs typeface="Times New Roman" pitchFamily="18" charset="0"/>
              </a:rPr>
              <a:t>Этапы коррекции слоговой структуры слова</a:t>
            </a:r>
            <a:r>
              <a:rPr lang="ru-RU" sz="2800" dirty="0" smtClean="0">
                <a:solidFill>
                  <a:schemeClr val="accent1">
                    <a:lumMod val="75000"/>
                  </a:schemeClr>
                </a:solidFill>
              </a:rPr>
              <a:t>:</a:t>
            </a:r>
            <a:endParaRPr lang="ru-RU" sz="2800"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571613"/>
            <a:ext cx="8229600" cy="4214842"/>
          </a:xfrm>
        </p:spPr>
        <p:txBody>
          <a:bodyPr>
            <a:normAutofit fontScale="85000" lnSpcReduction="10000"/>
          </a:bodyPr>
          <a:lstStyle/>
          <a:p>
            <a:r>
              <a:rPr lang="ru-RU" sz="2800" dirty="0" smtClean="0">
                <a:latin typeface="Times New Roman" pitchFamily="18" charset="0"/>
                <a:cs typeface="Times New Roman" pitchFamily="18" charset="0"/>
              </a:rPr>
              <a:t>Цель:1.</a:t>
            </a:r>
            <a:r>
              <a:rPr lang="ru-RU" sz="2800" dirty="0" smtClean="0">
                <a:solidFill>
                  <a:schemeClr val="accent1">
                    <a:lumMod val="75000"/>
                  </a:schemeClr>
                </a:solidFill>
                <a:latin typeface="Times New Roman" pitchFamily="18" charset="0"/>
                <a:cs typeface="Times New Roman" pitchFamily="18" charset="0"/>
              </a:rPr>
              <a:t> </a:t>
            </a:r>
            <a:r>
              <a:rPr lang="ru-RU" sz="2800" dirty="0" smtClean="0">
                <a:latin typeface="Times New Roman" pitchFamily="18" charset="0"/>
                <a:cs typeface="Times New Roman" pitchFamily="18" charset="0"/>
              </a:rPr>
              <a:t>Создание фонетико-фонематической базы для коррекции нарушений слоговой структуры слова.</a:t>
            </a:r>
            <a:r>
              <a:rPr lang="ru-RU" sz="2800" dirty="0" smtClean="0">
                <a:solidFill>
                  <a:schemeClr val="accent1">
                    <a:lumMod val="75000"/>
                  </a:schemeClr>
                </a:solidFill>
                <a:latin typeface="Times New Roman" pitchFamily="18" charset="0"/>
                <a:cs typeface="Times New Roman" pitchFamily="18" charset="0"/>
              </a:rPr>
              <a:t> 2.Формирование предпосылок формирования ССС</a:t>
            </a: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1. </a:t>
            </a:r>
            <a:r>
              <a:rPr lang="ru-RU" sz="2800" u="sng" dirty="0" smtClean="0">
                <a:latin typeface="Times New Roman" pitchFamily="18" charset="0"/>
                <a:cs typeface="Times New Roman" pitchFamily="18" charset="0"/>
              </a:rPr>
              <a:t>Фонетическая база </a:t>
            </a:r>
            <a:r>
              <a:rPr lang="ru-RU" sz="2800" dirty="0" smtClean="0">
                <a:latin typeface="Times New Roman" pitchFamily="18" charset="0"/>
                <a:cs typeface="Times New Roman" pitchFamily="18" charset="0"/>
              </a:rPr>
              <a:t>– овладение произношением всех гласных, а также согласных звуков раннего онтогенеза (М, Н, Б, П, В, Ф, Д, Т, Г, К, Х и их мягких вариантов), исправление имеющихся нарушений голоса, темпа, тембра и т. п.</a:t>
            </a:r>
          </a:p>
          <a:p>
            <a:r>
              <a:rPr lang="ru-RU" sz="2800" dirty="0" smtClean="0">
                <a:solidFill>
                  <a:schemeClr val="accent1">
                    <a:lumMod val="75000"/>
                  </a:schemeClr>
                </a:solidFill>
                <a:latin typeface="Times New Roman" pitchFamily="18" charset="0"/>
                <a:cs typeface="Times New Roman" pitchFamily="18" charset="0"/>
              </a:rPr>
              <a:t>2. К предпосылкам формирования слоговой структуры слова относят пространственный, динамический и ритмический факторы психической деятельности.</a:t>
            </a:r>
            <a:endParaRPr lang="ru-RU" dirty="0">
              <a:latin typeface="Times New Roman" pitchFamily="18" charset="0"/>
              <a:cs typeface="Times New Roman" pitchFamily="18" charset="0"/>
            </a:endParaRPr>
          </a:p>
        </p:txBody>
      </p:sp>
      <p:sp>
        <p:nvSpPr>
          <p:cNvPr id="2" name="Заголовок 1"/>
          <p:cNvSpPr>
            <a:spLocks noGrp="1"/>
          </p:cNvSpPr>
          <p:nvPr>
            <p:ph type="title"/>
          </p:nvPr>
        </p:nvSpPr>
        <p:spPr>
          <a:xfrm>
            <a:off x="428596" y="285728"/>
            <a:ext cx="8229600" cy="1285884"/>
          </a:xfrm>
        </p:spPr>
        <p:txBody>
          <a:bodyPr>
            <a:normAutofit fontScale="90000"/>
          </a:bodyPr>
          <a:lstStyle/>
          <a:p>
            <a:r>
              <a:rPr lang="ru-RU" sz="2200" dirty="0" smtClean="0"/>
              <a:t/>
            </a:r>
            <a:br>
              <a:rPr lang="ru-RU" sz="2200" dirty="0" smtClean="0"/>
            </a:br>
            <a:r>
              <a:rPr lang="ru-RU" sz="2200" dirty="0" smtClean="0"/>
              <a:t/>
            </a:r>
            <a:br>
              <a:rPr lang="ru-RU" sz="2200" dirty="0" smtClean="0"/>
            </a:br>
            <a:r>
              <a:rPr lang="ru-RU" sz="2700" dirty="0" smtClean="0">
                <a:solidFill>
                  <a:schemeClr val="accent1">
                    <a:lumMod val="75000"/>
                  </a:schemeClr>
                </a:solidFill>
                <a:latin typeface="Times New Roman" pitchFamily="18" charset="0"/>
                <a:cs typeface="Times New Roman" pitchFamily="18" charset="0"/>
              </a:rPr>
              <a:t>           ПОДГОТОВИТЕЛЬНЫЙ ЭТАП</a:t>
            </a:r>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r>
              <a:rPr lang="ru-RU" sz="2200" dirty="0" smtClean="0">
                <a:solidFill>
                  <a:schemeClr val="accent1">
                    <a:lumMod val="75000"/>
                  </a:schemeClr>
                </a:solidFill>
                <a:latin typeface="Times New Roman" pitchFamily="18" charset="0"/>
                <a:cs typeface="Times New Roman" pitchFamily="18" charset="0"/>
              </a:rPr>
              <a:t> </a:t>
            </a:r>
            <a:r>
              <a:rPr lang="ru-RU" dirty="0" smtClean="0">
                <a:solidFill>
                  <a:schemeClr val="accent1">
                    <a:lumMod val="75000"/>
                  </a:schemeClr>
                </a:solidFill>
                <a:latin typeface="Times New Roman" pitchFamily="18" charset="0"/>
                <a:cs typeface="Times New Roman" pitchFamily="18" charset="0"/>
              </a:rPr>
              <a:t/>
            </a:r>
            <a:br>
              <a:rPr lang="ru-RU" dirty="0" smtClean="0">
                <a:solidFill>
                  <a:schemeClr val="accent1">
                    <a:lumMod val="75000"/>
                  </a:schemeClr>
                </a:solidFill>
                <a:latin typeface="Times New Roman" pitchFamily="18" charset="0"/>
                <a:cs typeface="Times New Roman" pitchFamily="18" charset="0"/>
              </a:rPr>
            </a:br>
            <a:endParaRPr lang="ru-RU" dirty="0">
              <a:solidFill>
                <a:schemeClr val="accent1">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dow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2503</TotalTime>
  <Words>1837</Words>
  <Application>Microsoft Office PowerPoint</Application>
  <PresentationFormat>Экран (4:3)</PresentationFormat>
  <Paragraphs>235</Paragraphs>
  <Slides>31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Открытая</vt:lpstr>
      <vt:lpstr>КОРРЕКЦИЯ НАРУШЕНИЙ  СЛОГОВОЙ СТРУКТУРЫ СЛОВА  У ДЕТЕЙ   </vt:lpstr>
      <vt:lpstr>    Слоговая структура слова</vt:lpstr>
      <vt:lpstr>Нарушение слоговой структуры оказывает негативное влияние на становление и функционирование всех компонентов языковой системы</vt:lpstr>
      <vt:lpstr>Презентация PowerPoint</vt:lpstr>
      <vt:lpstr>Типы нарушений слоговой структуры слова  (А.К. Маркова  ) </vt:lpstr>
      <vt:lpstr>Презентация PowerPoint</vt:lpstr>
      <vt:lpstr>Методики по формированию слоговой структуры слова:</vt:lpstr>
      <vt:lpstr>Этапы коррекции слоговой структуры слова:</vt:lpstr>
      <vt:lpstr>             ПОДГОТОВИТЕЛЬНЫЙ ЭТАП   </vt:lpstr>
      <vt:lpstr> 2. Работа над ритмом </vt:lpstr>
      <vt:lpstr>Презентация PowerPoint</vt:lpstr>
      <vt:lpstr>Работа на вербальном материале</vt:lpstr>
      <vt:lpstr>  РАБОТА НАД ГЛАСНЫМИ </vt:lpstr>
      <vt:lpstr>Основной коррекционный период.  Формирование слоговой структуры слова </vt:lpstr>
      <vt:lpstr> РАБОТА НАД СЛОГАМИ </vt:lpstr>
      <vt:lpstr>  РАБОТА НАД СЛОГАМИ СО СТЕЧЕНИЯМИ СОГЛАСНЫХ  </vt:lpstr>
      <vt:lpstr>В случае затруднения воспроизведения стечения согласных используются зрительные символы. Педагог четко произносит, а затем предлагает повторить ребенку слоговые сочетания с наращиванием одного звука (для образования стечения). </vt:lpstr>
      <vt:lpstr> РАБОТА НАД СЛОВАМИ </vt:lpstr>
      <vt:lpstr>Презентация PowerPoint</vt:lpstr>
      <vt:lpstr>                 </vt:lpstr>
      <vt:lpstr>Особенности формирования слоговой структуры слов со стечением согласных </vt:lpstr>
      <vt:lpstr>На протяжении всего периода работы следует учитывать, что формирование слоговой структуры слова ведется по двум направ­лениям: </vt:lpstr>
      <vt:lpstr>Особенности формирования слоговой структуры слов со стечением согласных </vt:lpstr>
      <vt:lpstr> Звукослоговой анализ и синтез слов        </vt:lpstr>
      <vt:lpstr>Собери букеты</vt:lpstr>
      <vt:lpstr>Придумать детям имена</vt:lpstr>
      <vt:lpstr>   Где чей транспорт?  Открывайте шире двери! В гости к нам прибудут звери. Кто на лодке, кто в авто, Догадайтесь, где же кто?</vt:lpstr>
      <vt:lpstr>Соединить стрелками слова которые отличаются только вторым слогом  Соединить стрелками слова которые отличаются только вторым  и третьим слогом</vt:lpstr>
      <vt:lpstr>Выводы и основные принципы коррекции нарушений слоговой структуры слова.</vt:lpstr>
      <vt:lpstr> Список используемой литературы:</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Евгений</cp:lastModifiedBy>
  <cp:revision>246</cp:revision>
  <dcterms:modified xsi:type="dcterms:W3CDTF">2023-01-10T11:53:06Z</dcterms:modified>
</cp:coreProperties>
</file>